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648" r:id="rId1"/>
    <p:sldMasterId id="2147483651" r:id="rId2"/>
  </p:sldMasterIdLst>
  <p:notesMasterIdLst>
    <p:notesMasterId r:id="rId90"/>
  </p:notesMasterIdLst>
  <p:handoutMasterIdLst>
    <p:handoutMasterId r:id="rId91"/>
  </p:handoutMasterIdLst>
  <p:sldIdLst>
    <p:sldId id="256" r:id="rId3"/>
    <p:sldId id="257" r:id="rId4"/>
    <p:sldId id="346" r:id="rId5"/>
    <p:sldId id="344" r:id="rId6"/>
    <p:sldId id="307" r:id="rId7"/>
    <p:sldId id="339" r:id="rId8"/>
    <p:sldId id="336" r:id="rId9"/>
    <p:sldId id="338" r:id="rId10"/>
    <p:sldId id="337" r:id="rId11"/>
    <p:sldId id="402" r:id="rId12"/>
    <p:sldId id="340" r:id="rId13"/>
    <p:sldId id="341" r:id="rId14"/>
    <p:sldId id="342" r:id="rId15"/>
    <p:sldId id="343" r:id="rId16"/>
    <p:sldId id="347" r:id="rId17"/>
    <p:sldId id="397" r:id="rId18"/>
    <p:sldId id="398" r:id="rId19"/>
    <p:sldId id="399" r:id="rId20"/>
    <p:sldId id="739" r:id="rId21"/>
    <p:sldId id="526" r:id="rId22"/>
    <p:sldId id="533" r:id="rId23"/>
    <p:sldId id="536" r:id="rId24"/>
    <p:sldId id="534" r:id="rId25"/>
    <p:sldId id="524" r:id="rId26"/>
    <p:sldId id="535" r:id="rId27"/>
    <p:sldId id="647" r:id="rId28"/>
    <p:sldId id="723" r:id="rId29"/>
    <p:sldId id="724" r:id="rId30"/>
    <p:sldId id="725" r:id="rId31"/>
    <p:sldId id="726" r:id="rId32"/>
    <p:sldId id="727" r:id="rId33"/>
    <p:sldId id="728" r:id="rId34"/>
    <p:sldId id="729" r:id="rId35"/>
    <p:sldId id="730" r:id="rId36"/>
    <p:sldId id="731" r:id="rId37"/>
    <p:sldId id="732" r:id="rId38"/>
    <p:sldId id="733" r:id="rId39"/>
    <p:sldId id="734" r:id="rId40"/>
    <p:sldId id="735" r:id="rId41"/>
    <p:sldId id="736" r:id="rId42"/>
    <p:sldId id="737" r:id="rId43"/>
    <p:sldId id="738" r:id="rId44"/>
    <p:sldId id="393" r:id="rId45"/>
    <p:sldId id="741" r:id="rId46"/>
    <p:sldId id="742" r:id="rId47"/>
    <p:sldId id="781" r:id="rId48"/>
    <p:sldId id="773" r:id="rId49"/>
    <p:sldId id="743" r:id="rId50"/>
    <p:sldId id="744" r:id="rId51"/>
    <p:sldId id="746" r:id="rId52"/>
    <p:sldId id="750" r:id="rId53"/>
    <p:sldId id="745" r:id="rId54"/>
    <p:sldId id="748" r:id="rId55"/>
    <p:sldId id="749" r:id="rId56"/>
    <p:sldId id="751" r:id="rId57"/>
    <p:sldId id="752" r:id="rId58"/>
    <p:sldId id="753" r:id="rId59"/>
    <p:sldId id="754" r:id="rId60"/>
    <p:sldId id="774" r:id="rId61"/>
    <p:sldId id="776" r:id="rId62"/>
    <p:sldId id="779" r:id="rId63"/>
    <p:sldId id="784" r:id="rId64"/>
    <p:sldId id="755" r:id="rId65"/>
    <p:sldId id="756" r:id="rId66"/>
    <p:sldId id="757" r:id="rId67"/>
    <p:sldId id="758" r:id="rId68"/>
    <p:sldId id="759" r:id="rId69"/>
    <p:sldId id="760" r:id="rId70"/>
    <p:sldId id="761" r:id="rId71"/>
    <p:sldId id="782" r:id="rId72"/>
    <p:sldId id="780" r:id="rId73"/>
    <p:sldId id="785" r:id="rId74"/>
    <p:sldId id="763" r:id="rId75"/>
    <p:sldId id="762" r:id="rId76"/>
    <p:sldId id="764" r:id="rId77"/>
    <p:sldId id="765" r:id="rId78"/>
    <p:sldId id="768" r:id="rId79"/>
    <p:sldId id="767" r:id="rId80"/>
    <p:sldId id="769" r:id="rId81"/>
    <p:sldId id="770" r:id="rId82"/>
    <p:sldId id="771" r:id="rId83"/>
    <p:sldId id="772" r:id="rId84"/>
    <p:sldId id="775" r:id="rId85"/>
    <p:sldId id="778" r:id="rId86"/>
    <p:sldId id="783" r:id="rId87"/>
    <p:sldId id="740" r:id="rId88"/>
    <p:sldId id="401" r:id="rId89"/>
  </p:sldIdLst>
  <p:sldSz cx="9144000" cy="6858000" type="screen4x3"/>
  <p:notesSz cx="7099300" cy="10234613"/>
  <p:embeddedFontLst>
    <p:embeddedFont>
      <p:font typeface="Blackadder ITC" pitchFamily="82" charset="77"/>
      <p:regular r:id="rId92"/>
    </p:embeddedFont>
    <p:embeddedFont>
      <p:font typeface="Cambria Math" panose="02040503050406030204" pitchFamily="18" charset="0"/>
      <p:regular r:id="rId93"/>
    </p:embeddedFont>
    <p:embeddedFont>
      <p:font typeface="Consolas" panose="020B0609020204030204" pitchFamily="49" charset="0"/>
      <p:regular r:id="rId94"/>
      <p:bold r:id="rId95"/>
      <p:italic r:id="rId96"/>
      <p:boldItalic r:id="rId9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2" roundtripDataSignature="AMtx7milieXwv5OUJdQk1cj/252aZuXc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18E"/>
    <a:srgbClr val="E2F0D9"/>
    <a:srgbClr val="F8D7CD"/>
    <a:srgbClr val="EAEFF7"/>
    <a:srgbClr val="E7E6E6"/>
    <a:srgbClr val="F2E6DC"/>
    <a:srgbClr val="ED7D31"/>
    <a:srgbClr val="AE5A21"/>
    <a:srgbClr val="7DC1BE"/>
    <a:srgbClr val="D324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793B24-1070-F94A-AA2B-1BFB1CE22956}" v="129" dt="2025-03-02T20:52:07.4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40" autoAdjust="0"/>
    <p:restoredTop sz="90116" autoAdjust="0"/>
  </p:normalViewPr>
  <p:slideViewPr>
    <p:cSldViewPr snapToGrid="0">
      <p:cViewPr varScale="1">
        <p:scale>
          <a:sx n="122" d="100"/>
          <a:sy n="122" d="100"/>
        </p:scale>
        <p:origin x="1752" y="200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-599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50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microsoft.com/office/2016/11/relationships/changesInfo" Target="changesInfos/changesInfo1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customschemas.google.com/relationships/presentationmetadata" Target="metadata"/><Relationship Id="rId5" Type="http://schemas.openxmlformats.org/officeDocument/2006/relationships/slide" Target="slides/slide3.xml"/><Relationship Id="rId90" Type="http://schemas.openxmlformats.org/officeDocument/2006/relationships/notesMaster" Target="notesMasters/notesMaster1.xml"/><Relationship Id="rId95" Type="http://schemas.openxmlformats.org/officeDocument/2006/relationships/font" Target="fonts/font4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presProps" Target="presProps.xml"/><Relationship Id="rId108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handoutMaster" Target="handoutMasters/handoutMaster1.xml"/><Relationship Id="rId96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6.fntdata"/><Relationship Id="rId104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5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2.fntdata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ngo Frommholz" userId="ee3b4549-206f-4e4f-93a1-b7ff676f0af7" providerId="ADAL" clId="{23793B24-1070-F94A-AA2B-1BFB1CE22956}"/>
    <pc:docChg chg="undo custSel modSld">
      <pc:chgData name="Ingo Frommholz" userId="ee3b4549-206f-4e4f-93a1-b7ff676f0af7" providerId="ADAL" clId="{23793B24-1070-F94A-AA2B-1BFB1CE22956}" dt="2025-03-02T20:52:07.426" v="862"/>
      <pc:docMkLst>
        <pc:docMk/>
      </pc:docMkLst>
      <pc:sldChg chg="modSp mod">
        <pc:chgData name="Ingo Frommholz" userId="ee3b4549-206f-4e4f-93a1-b7ff676f0af7" providerId="ADAL" clId="{23793B24-1070-F94A-AA2B-1BFB1CE22956}" dt="2025-03-01T17:21:59.260" v="431" actId="20577"/>
        <pc:sldMkLst>
          <pc:docMk/>
          <pc:sldMk cId="2981588448" sldId="336"/>
        </pc:sldMkLst>
        <pc:spChg chg="mod">
          <ac:chgData name="Ingo Frommholz" userId="ee3b4549-206f-4e4f-93a1-b7ff676f0af7" providerId="ADAL" clId="{23793B24-1070-F94A-AA2B-1BFB1CE22956}" dt="2025-03-01T17:21:59.260" v="431" actId="20577"/>
          <ac:spMkLst>
            <pc:docMk/>
            <pc:sldMk cId="2981588448" sldId="336"/>
            <ac:spMk id="4" creationId="{CDA06721-95BA-46D7-AE41-D450F4F3623A}"/>
          </ac:spMkLst>
        </pc:spChg>
      </pc:sldChg>
      <pc:sldChg chg="addSp modSp mod modTransition setBg modAnim">
        <pc:chgData name="Ingo Frommholz" userId="ee3b4549-206f-4e4f-93a1-b7ff676f0af7" providerId="ADAL" clId="{23793B24-1070-F94A-AA2B-1BFB1CE22956}" dt="2025-02-28T17:39:23.898" v="315" actId="1076"/>
        <pc:sldMkLst>
          <pc:docMk/>
          <pc:sldMk cId="3714906367" sldId="340"/>
        </pc:sldMkLst>
        <pc:spChg chg="add mod">
          <ac:chgData name="Ingo Frommholz" userId="ee3b4549-206f-4e4f-93a1-b7ff676f0af7" providerId="ADAL" clId="{23793B24-1070-F94A-AA2B-1BFB1CE22956}" dt="2025-02-28T17:39:23.898" v="315" actId="1076"/>
          <ac:spMkLst>
            <pc:docMk/>
            <pc:sldMk cId="3714906367" sldId="340"/>
            <ac:spMk id="3" creationId="{5B5CF804-2E97-2D3B-4173-D73304B3E5F7}"/>
          </ac:spMkLst>
        </pc:spChg>
        <pc:spChg chg="mod">
          <ac:chgData name="Ingo Frommholz" userId="ee3b4549-206f-4e4f-93a1-b7ff676f0af7" providerId="ADAL" clId="{23793B24-1070-F94A-AA2B-1BFB1CE22956}" dt="2025-02-28T17:31:08.229" v="201" actId="1076"/>
          <ac:spMkLst>
            <pc:docMk/>
            <pc:sldMk cId="3714906367" sldId="340"/>
            <ac:spMk id="9" creationId="{BD4305A0-3405-4229-AE67-9926EF44B315}"/>
          </ac:spMkLst>
        </pc:spChg>
        <pc:grpChg chg="add mod">
          <ac:chgData name="Ingo Frommholz" userId="ee3b4549-206f-4e4f-93a1-b7ff676f0af7" providerId="ADAL" clId="{23793B24-1070-F94A-AA2B-1BFB1CE22956}" dt="2025-02-28T17:31:52.541" v="252" actId="1076"/>
          <ac:grpSpMkLst>
            <pc:docMk/>
            <pc:sldMk cId="3714906367" sldId="340"/>
            <ac:grpSpMk id="10" creationId="{7FAD3413-E313-480F-D9D5-0CA52F325700}"/>
          </ac:grpSpMkLst>
        </pc:grpChg>
        <pc:graphicFrameChg chg="modGraphic">
          <ac:chgData name="Ingo Frommholz" userId="ee3b4549-206f-4e4f-93a1-b7ff676f0af7" providerId="ADAL" clId="{23793B24-1070-F94A-AA2B-1BFB1CE22956}" dt="2025-02-28T17:31:43.959" v="251" actId="20577"/>
          <ac:graphicFrameMkLst>
            <pc:docMk/>
            <pc:sldMk cId="3714906367" sldId="340"/>
            <ac:graphicFrameMk id="2" creationId="{14E49BE6-4E85-4362-BFEA-68298FDC1594}"/>
          </ac:graphicFrameMkLst>
        </pc:graphicFrameChg>
        <pc:cxnChg chg="add mod">
          <ac:chgData name="Ingo Frommholz" userId="ee3b4549-206f-4e4f-93a1-b7ff676f0af7" providerId="ADAL" clId="{23793B24-1070-F94A-AA2B-1BFB1CE22956}" dt="2025-02-28T17:39:23.898" v="315" actId="1076"/>
          <ac:cxnSpMkLst>
            <pc:docMk/>
            <pc:sldMk cId="3714906367" sldId="340"/>
            <ac:cxnSpMk id="5" creationId="{73577AD7-00FC-D8C4-B6F9-E7FCEE034F29}"/>
          </ac:cxnSpMkLst>
        </pc:cxnChg>
      </pc:sldChg>
      <pc:sldChg chg="modSp mod">
        <pc:chgData name="Ingo Frommholz" userId="ee3b4549-206f-4e4f-93a1-b7ff676f0af7" providerId="ADAL" clId="{23793B24-1070-F94A-AA2B-1BFB1CE22956}" dt="2025-02-28T17:44:51.912" v="321" actId="20577"/>
        <pc:sldMkLst>
          <pc:docMk/>
          <pc:sldMk cId="3921677427" sldId="341"/>
        </pc:sldMkLst>
        <pc:graphicFrameChg chg="modGraphic">
          <ac:chgData name="Ingo Frommholz" userId="ee3b4549-206f-4e4f-93a1-b7ff676f0af7" providerId="ADAL" clId="{23793B24-1070-F94A-AA2B-1BFB1CE22956}" dt="2025-02-28T17:44:51.912" v="321" actId="20577"/>
          <ac:graphicFrameMkLst>
            <pc:docMk/>
            <pc:sldMk cId="3921677427" sldId="341"/>
            <ac:graphicFrameMk id="2" creationId="{14E49BE6-4E85-4362-BFEA-68298FDC1594}"/>
          </ac:graphicFrameMkLst>
        </pc:graphicFrameChg>
      </pc:sldChg>
      <pc:sldChg chg="modSp mod">
        <pc:chgData name="Ingo Frommholz" userId="ee3b4549-206f-4e4f-93a1-b7ff676f0af7" providerId="ADAL" clId="{23793B24-1070-F94A-AA2B-1BFB1CE22956}" dt="2025-02-28T17:48:18.802" v="335" actId="20577"/>
        <pc:sldMkLst>
          <pc:docMk/>
          <pc:sldMk cId="2604674144" sldId="342"/>
        </pc:sldMkLst>
        <pc:spChg chg="mod">
          <ac:chgData name="Ingo Frommholz" userId="ee3b4549-206f-4e4f-93a1-b7ff676f0af7" providerId="ADAL" clId="{23793B24-1070-F94A-AA2B-1BFB1CE22956}" dt="2025-02-28T17:48:18.802" v="335" actId="20577"/>
          <ac:spMkLst>
            <pc:docMk/>
            <pc:sldMk cId="2604674144" sldId="342"/>
            <ac:spMk id="4" creationId="{CDA06721-95BA-46D7-AE41-D450F4F3623A}"/>
          </ac:spMkLst>
        </pc:spChg>
      </pc:sldChg>
      <pc:sldChg chg="modSp mod">
        <pc:chgData name="Ingo Frommholz" userId="ee3b4549-206f-4e4f-93a1-b7ff676f0af7" providerId="ADAL" clId="{23793B24-1070-F94A-AA2B-1BFB1CE22956}" dt="2025-02-28T17:50:15.312" v="345" actId="20577"/>
        <pc:sldMkLst>
          <pc:docMk/>
          <pc:sldMk cId="3360898897" sldId="343"/>
        </pc:sldMkLst>
        <pc:spChg chg="mod">
          <ac:chgData name="Ingo Frommholz" userId="ee3b4549-206f-4e4f-93a1-b7ff676f0af7" providerId="ADAL" clId="{23793B24-1070-F94A-AA2B-1BFB1CE22956}" dt="2025-02-28T17:50:15.312" v="345" actId="20577"/>
          <ac:spMkLst>
            <pc:docMk/>
            <pc:sldMk cId="3360898897" sldId="343"/>
            <ac:spMk id="4" creationId="{CDA06721-95BA-46D7-AE41-D450F4F3623A}"/>
          </ac:spMkLst>
        </pc:spChg>
      </pc:sldChg>
      <pc:sldChg chg="addSp delSp modSp mod">
        <pc:chgData name="Ingo Frommholz" userId="ee3b4549-206f-4e4f-93a1-b7ff676f0af7" providerId="ADAL" clId="{23793B24-1070-F94A-AA2B-1BFB1CE22956}" dt="2025-02-28T17:04:04.730" v="52" actId="1076"/>
        <pc:sldMkLst>
          <pc:docMk/>
          <pc:sldMk cId="2002702379" sldId="344"/>
        </pc:sldMkLst>
        <pc:graphicFrameChg chg="modGraphic">
          <ac:chgData name="Ingo Frommholz" userId="ee3b4549-206f-4e4f-93a1-b7ff676f0af7" providerId="ADAL" clId="{23793B24-1070-F94A-AA2B-1BFB1CE22956}" dt="2025-02-28T17:02:22.887" v="42" actId="20577"/>
          <ac:graphicFrameMkLst>
            <pc:docMk/>
            <pc:sldMk cId="2002702379" sldId="344"/>
            <ac:graphicFrameMk id="2" creationId="{671DD1D9-D39C-4E47-97DB-584EF9AC4C39}"/>
          </ac:graphicFrameMkLst>
        </pc:graphicFrameChg>
        <pc:picChg chg="add mod">
          <ac:chgData name="Ingo Frommholz" userId="ee3b4549-206f-4e4f-93a1-b7ff676f0af7" providerId="ADAL" clId="{23793B24-1070-F94A-AA2B-1BFB1CE22956}" dt="2025-02-28T17:04:04.730" v="52" actId="1076"/>
          <ac:picMkLst>
            <pc:docMk/>
            <pc:sldMk cId="2002702379" sldId="344"/>
            <ac:picMk id="5" creationId="{4CA70FDA-9009-B328-7FD1-756FB5EF3E1C}"/>
          </ac:picMkLst>
        </pc:picChg>
      </pc:sldChg>
      <pc:sldChg chg="modSp mod">
        <pc:chgData name="Ingo Frommholz" userId="ee3b4549-206f-4e4f-93a1-b7ff676f0af7" providerId="ADAL" clId="{23793B24-1070-F94A-AA2B-1BFB1CE22956}" dt="2025-03-01T17:23:53.552" v="432" actId="114"/>
        <pc:sldMkLst>
          <pc:docMk/>
          <pc:sldMk cId="3750544701" sldId="397"/>
        </pc:sldMkLst>
        <pc:spChg chg="mod">
          <ac:chgData name="Ingo Frommholz" userId="ee3b4549-206f-4e4f-93a1-b7ff676f0af7" providerId="ADAL" clId="{23793B24-1070-F94A-AA2B-1BFB1CE22956}" dt="2025-03-01T17:23:53.552" v="432" actId="114"/>
          <ac:spMkLst>
            <pc:docMk/>
            <pc:sldMk cId="3750544701" sldId="397"/>
            <ac:spMk id="4" creationId="{B1AB2DE2-BFB4-403B-9976-58C0812A00AF}"/>
          </ac:spMkLst>
        </pc:spChg>
      </pc:sldChg>
      <pc:sldChg chg="modSp mod">
        <pc:chgData name="Ingo Frommholz" userId="ee3b4549-206f-4e4f-93a1-b7ff676f0af7" providerId="ADAL" clId="{23793B24-1070-F94A-AA2B-1BFB1CE22956}" dt="2025-02-28T17:55:11.610" v="383" actId="1037"/>
        <pc:sldMkLst>
          <pc:docMk/>
          <pc:sldMk cId="180436058" sldId="399"/>
        </pc:sldMkLst>
        <pc:spChg chg="mod">
          <ac:chgData name="Ingo Frommholz" userId="ee3b4549-206f-4e4f-93a1-b7ff676f0af7" providerId="ADAL" clId="{23793B24-1070-F94A-AA2B-1BFB1CE22956}" dt="2025-02-28T17:54:54.296" v="381" actId="14100"/>
          <ac:spMkLst>
            <pc:docMk/>
            <pc:sldMk cId="180436058" sldId="399"/>
            <ac:spMk id="8" creationId="{ABEE0D1E-BC1E-4A49-BC7E-5EA36842F665}"/>
          </ac:spMkLst>
        </pc:spChg>
        <pc:spChg chg="mod">
          <ac:chgData name="Ingo Frommholz" userId="ee3b4549-206f-4e4f-93a1-b7ff676f0af7" providerId="ADAL" clId="{23793B24-1070-F94A-AA2B-1BFB1CE22956}" dt="2025-02-28T17:55:11.610" v="383" actId="1037"/>
          <ac:spMkLst>
            <pc:docMk/>
            <pc:sldMk cId="180436058" sldId="399"/>
            <ac:spMk id="28" creationId="{8A522EF5-8CA2-43AB-8B76-EFBB1AC377E3}"/>
          </ac:spMkLst>
        </pc:spChg>
      </pc:sldChg>
      <pc:sldChg chg="modSp mod">
        <pc:chgData name="Ingo Frommholz" userId="ee3b4549-206f-4e4f-93a1-b7ff676f0af7" providerId="ADAL" clId="{23793B24-1070-F94A-AA2B-1BFB1CE22956}" dt="2025-02-28T19:20:08.950" v="386" actId="20577"/>
        <pc:sldMkLst>
          <pc:docMk/>
          <pc:sldMk cId="4008746388" sldId="401"/>
        </pc:sldMkLst>
        <pc:spChg chg="mod">
          <ac:chgData name="Ingo Frommholz" userId="ee3b4549-206f-4e4f-93a1-b7ff676f0af7" providerId="ADAL" clId="{23793B24-1070-F94A-AA2B-1BFB1CE22956}" dt="2025-02-28T19:20:08.950" v="386" actId="20577"/>
          <ac:spMkLst>
            <pc:docMk/>
            <pc:sldMk cId="4008746388" sldId="401"/>
            <ac:spMk id="4" creationId="{B1AB2DE2-BFB4-403B-9976-58C0812A00AF}"/>
          </ac:spMkLst>
        </pc:spChg>
      </pc:sldChg>
      <pc:sldChg chg="modSp mod">
        <pc:chgData name="Ingo Frommholz" userId="ee3b4549-206f-4e4f-93a1-b7ff676f0af7" providerId="ADAL" clId="{23793B24-1070-F94A-AA2B-1BFB1CE22956}" dt="2025-03-01T17:27:57.571" v="447" actId="20577"/>
        <pc:sldMkLst>
          <pc:docMk/>
          <pc:sldMk cId="3672305511" sldId="526"/>
        </pc:sldMkLst>
        <pc:spChg chg="mod">
          <ac:chgData name="Ingo Frommholz" userId="ee3b4549-206f-4e4f-93a1-b7ff676f0af7" providerId="ADAL" clId="{23793B24-1070-F94A-AA2B-1BFB1CE22956}" dt="2025-03-01T17:27:57.571" v="447" actId="20577"/>
          <ac:spMkLst>
            <pc:docMk/>
            <pc:sldMk cId="3672305511" sldId="526"/>
            <ac:spMk id="8" creationId="{21A8D102-1C16-49D0-9B80-8EAB675A9A7B}"/>
          </ac:spMkLst>
        </pc:spChg>
      </pc:sldChg>
      <pc:sldChg chg="modSp mod">
        <pc:chgData name="Ingo Frommholz" userId="ee3b4549-206f-4e4f-93a1-b7ff676f0af7" providerId="ADAL" clId="{23793B24-1070-F94A-AA2B-1BFB1CE22956}" dt="2025-03-01T17:28:57.429" v="480" actId="20577"/>
        <pc:sldMkLst>
          <pc:docMk/>
          <pc:sldMk cId="4234670050" sldId="534"/>
        </pc:sldMkLst>
        <pc:spChg chg="mod">
          <ac:chgData name="Ingo Frommholz" userId="ee3b4549-206f-4e4f-93a1-b7ff676f0af7" providerId="ADAL" clId="{23793B24-1070-F94A-AA2B-1BFB1CE22956}" dt="2025-03-01T17:28:57.429" v="480" actId="20577"/>
          <ac:spMkLst>
            <pc:docMk/>
            <pc:sldMk cId="4234670050" sldId="534"/>
            <ac:spMk id="8" creationId="{21A8D102-1C16-49D0-9B80-8EAB675A9A7B}"/>
          </ac:spMkLst>
        </pc:spChg>
      </pc:sldChg>
      <pc:sldChg chg="modSp mod">
        <pc:chgData name="Ingo Frommholz" userId="ee3b4549-206f-4e4f-93a1-b7ff676f0af7" providerId="ADAL" clId="{23793B24-1070-F94A-AA2B-1BFB1CE22956}" dt="2025-03-01T17:30:47.312" v="489" actId="20577"/>
        <pc:sldMkLst>
          <pc:docMk/>
          <pc:sldMk cId="3966810098" sldId="535"/>
        </pc:sldMkLst>
        <pc:spChg chg="mod">
          <ac:chgData name="Ingo Frommholz" userId="ee3b4549-206f-4e4f-93a1-b7ff676f0af7" providerId="ADAL" clId="{23793B24-1070-F94A-AA2B-1BFB1CE22956}" dt="2025-03-01T17:30:47.312" v="489" actId="20577"/>
          <ac:spMkLst>
            <pc:docMk/>
            <pc:sldMk cId="3966810098" sldId="535"/>
            <ac:spMk id="8" creationId="{21A8D102-1C16-49D0-9B80-8EAB675A9A7B}"/>
          </ac:spMkLst>
        </pc:spChg>
      </pc:sldChg>
      <pc:sldChg chg="addSp delSp modSp mod">
        <pc:chgData name="Ingo Frommholz" userId="ee3b4549-206f-4e4f-93a1-b7ff676f0af7" providerId="ADAL" clId="{23793B24-1070-F94A-AA2B-1BFB1CE22956}" dt="2025-03-01T17:32:16.822" v="506" actId="20577"/>
        <pc:sldMkLst>
          <pc:docMk/>
          <pc:sldMk cId="1090199631" sldId="723"/>
        </pc:sldMkLst>
        <pc:spChg chg="add del mod">
          <ac:chgData name="Ingo Frommholz" userId="ee3b4549-206f-4e4f-93a1-b7ff676f0af7" providerId="ADAL" clId="{23793B24-1070-F94A-AA2B-1BFB1CE22956}" dt="2025-03-01T17:32:03.186" v="497"/>
          <ac:spMkLst>
            <pc:docMk/>
            <pc:sldMk cId="1090199631" sldId="723"/>
            <ac:spMk id="3" creationId="{5BD0CEB8-9AEF-6272-5A62-799A5DC877F6}"/>
          </ac:spMkLst>
        </pc:spChg>
        <pc:spChg chg="mod">
          <ac:chgData name="Ingo Frommholz" userId="ee3b4549-206f-4e4f-93a1-b7ff676f0af7" providerId="ADAL" clId="{23793B24-1070-F94A-AA2B-1BFB1CE22956}" dt="2025-03-01T17:32:16.822" v="506" actId="20577"/>
          <ac:spMkLst>
            <pc:docMk/>
            <pc:sldMk cId="1090199631" sldId="723"/>
            <ac:spMk id="10" creationId="{9254B13C-19D7-4861-A881-548D1903C1E4}"/>
          </ac:spMkLst>
        </pc:spChg>
      </pc:sldChg>
      <pc:sldChg chg="addSp modSp mod modNotes modNotesTx">
        <pc:chgData name="Ingo Frommholz" userId="ee3b4549-206f-4e4f-93a1-b7ff676f0af7" providerId="ADAL" clId="{23793B24-1070-F94A-AA2B-1BFB1CE22956}" dt="2025-03-01T17:46:48.333" v="716" actId="20577"/>
        <pc:sldMkLst>
          <pc:docMk/>
          <pc:sldMk cId="1765307125" sldId="737"/>
        </pc:sldMkLst>
        <pc:spChg chg="add mod">
          <ac:chgData name="Ingo Frommholz" userId="ee3b4549-206f-4e4f-93a1-b7ff676f0af7" providerId="ADAL" clId="{23793B24-1070-F94A-AA2B-1BFB1CE22956}" dt="2025-03-01T17:45:57.452" v="603" actId="1076"/>
          <ac:spMkLst>
            <pc:docMk/>
            <pc:sldMk cId="1765307125" sldId="737"/>
            <ac:spMk id="3" creationId="{7C9F19D8-46A6-F1D5-F139-4A2236A92859}"/>
          </ac:spMkLst>
        </pc:spChg>
        <pc:spChg chg="mod">
          <ac:chgData name="Ingo Frommholz" userId="ee3b4549-206f-4e4f-93a1-b7ff676f0af7" providerId="ADAL" clId="{23793B24-1070-F94A-AA2B-1BFB1CE22956}" dt="2025-03-01T17:44:31.920" v="507" actId="1076"/>
          <ac:spMkLst>
            <pc:docMk/>
            <pc:sldMk cId="1765307125" sldId="737"/>
            <ac:spMk id="6" creationId="{47070BBB-D014-438C-9AEA-89D774B79142}"/>
          </ac:spMkLst>
        </pc:spChg>
        <pc:picChg chg="mod">
          <ac:chgData name="Ingo Frommholz" userId="ee3b4549-206f-4e4f-93a1-b7ff676f0af7" providerId="ADAL" clId="{23793B24-1070-F94A-AA2B-1BFB1CE22956}" dt="2025-03-01T17:44:40.568" v="540" actId="1035"/>
          <ac:picMkLst>
            <pc:docMk/>
            <pc:sldMk cId="1765307125" sldId="737"/>
            <ac:picMk id="5" creationId="{34DEB560-95B0-4855-93EA-0708EEF347CA}"/>
          </ac:picMkLst>
        </pc:picChg>
      </pc:sldChg>
      <pc:sldChg chg="modSp mod">
        <pc:chgData name="Ingo Frommholz" userId="ee3b4549-206f-4e4f-93a1-b7ff676f0af7" providerId="ADAL" clId="{23793B24-1070-F94A-AA2B-1BFB1CE22956}" dt="2025-03-01T17:48:13.014" v="727" actId="1036"/>
        <pc:sldMkLst>
          <pc:docMk/>
          <pc:sldMk cId="2823808962" sldId="741"/>
        </pc:sldMkLst>
        <pc:spChg chg="mod">
          <ac:chgData name="Ingo Frommholz" userId="ee3b4549-206f-4e4f-93a1-b7ff676f0af7" providerId="ADAL" clId="{23793B24-1070-F94A-AA2B-1BFB1CE22956}" dt="2025-03-01T17:48:13.014" v="727" actId="1036"/>
          <ac:spMkLst>
            <pc:docMk/>
            <pc:sldMk cId="2823808962" sldId="741"/>
            <ac:spMk id="2" creationId="{AB1EA7F6-CEB4-E947-A101-B48740C76EEB}"/>
          </ac:spMkLst>
        </pc:spChg>
      </pc:sldChg>
      <pc:sldChg chg="modSp mod modNotes modNotesTx">
        <pc:chgData name="Ingo Frommholz" userId="ee3b4549-206f-4e4f-93a1-b7ff676f0af7" providerId="ADAL" clId="{23793B24-1070-F94A-AA2B-1BFB1CE22956}" dt="2025-03-02T17:08:50.397" v="752" actId="20577"/>
        <pc:sldMkLst>
          <pc:docMk/>
          <pc:sldMk cId="1740798305" sldId="743"/>
        </pc:sldMkLst>
        <pc:spChg chg="mod">
          <ac:chgData name="Ingo Frommholz" userId="ee3b4549-206f-4e4f-93a1-b7ff676f0af7" providerId="ADAL" clId="{23793B24-1070-F94A-AA2B-1BFB1CE22956}" dt="2025-03-02T17:08:50.397" v="752" actId="20577"/>
          <ac:spMkLst>
            <pc:docMk/>
            <pc:sldMk cId="1740798305" sldId="743"/>
            <ac:spMk id="2" creationId="{AB1EA7F6-CEB4-E947-A101-B48740C76EEB}"/>
          </ac:spMkLst>
        </pc:spChg>
      </pc:sldChg>
      <pc:sldChg chg="modNotes">
        <pc:chgData name="Ingo Frommholz" userId="ee3b4549-206f-4e4f-93a1-b7ff676f0af7" providerId="ADAL" clId="{23793B24-1070-F94A-AA2B-1BFB1CE22956}" dt="2025-03-02T20:52:07.426" v="862"/>
        <pc:sldMkLst>
          <pc:docMk/>
          <pc:sldMk cId="2226764723" sldId="759"/>
        </pc:sldMkLst>
      </pc:sldChg>
      <pc:sldChg chg="addSp delSp modSp mod">
        <pc:chgData name="Ingo Frommholz" userId="ee3b4549-206f-4e4f-93a1-b7ff676f0af7" providerId="ADAL" clId="{23793B24-1070-F94A-AA2B-1BFB1CE22956}" dt="2025-03-02T16:47:07.174" v="730"/>
        <pc:sldMkLst>
          <pc:docMk/>
          <pc:sldMk cId="540857091" sldId="773"/>
        </pc:sldMkLst>
        <pc:spChg chg="add del mod">
          <ac:chgData name="Ingo Frommholz" userId="ee3b4549-206f-4e4f-93a1-b7ff676f0af7" providerId="ADAL" clId="{23793B24-1070-F94A-AA2B-1BFB1CE22956}" dt="2025-03-02T16:47:07.174" v="730"/>
          <ac:spMkLst>
            <pc:docMk/>
            <pc:sldMk cId="540857091" sldId="773"/>
            <ac:spMk id="3" creationId="{97D221C8-9C8C-3C4C-0018-7E2726D78339}"/>
          </ac:spMkLst>
        </pc:spChg>
      </pc:sldChg>
      <pc:sldChg chg="addSp delSp modSp mod modNotes modNotesTx">
        <pc:chgData name="Ingo Frommholz" userId="ee3b4549-206f-4e4f-93a1-b7ff676f0af7" providerId="ADAL" clId="{23793B24-1070-F94A-AA2B-1BFB1CE22956}" dt="2025-03-02T19:40:46.750" v="861"/>
        <pc:sldMkLst>
          <pc:docMk/>
          <pc:sldMk cId="4210774333" sldId="782"/>
        </pc:sldMkLst>
        <pc:spChg chg="add del mod">
          <ac:chgData name="Ingo Frommholz" userId="ee3b4549-206f-4e4f-93a1-b7ff676f0af7" providerId="ADAL" clId="{23793B24-1070-F94A-AA2B-1BFB1CE22956}" dt="2025-03-02T19:40:46.750" v="861"/>
          <ac:spMkLst>
            <pc:docMk/>
            <pc:sldMk cId="4210774333" sldId="782"/>
            <ac:spMk id="3" creationId="{3CD1EB4A-485F-1A7F-C10B-74113CA21B8D}"/>
          </ac:spMkLst>
        </pc:spChg>
        <pc:spChg chg="mod">
          <ac:chgData name="Ingo Frommholz" userId="ee3b4549-206f-4e4f-93a1-b7ff676f0af7" providerId="ADAL" clId="{23793B24-1070-F94A-AA2B-1BFB1CE22956}" dt="2025-03-02T19:40:27.713" v="859" actId="20577"/>
          <ac:spMkLst>
            <pc:docMk/>
            <pc:sldMk cId="4210774333" sldId="782"/>
            <ac:spMk id="53" creationId="{69CE01EA-17F8-4425-9699-9D2739C9A86B}"/>
          </ac:spMkLst>
        </pc:spChg>
      </pc:sldChg>
      <pc:sldChg chg="modSp mod">
        <pc:chgData name="Ingo Frommholz" userId="ee3b4549-206f-4e4f-93a1-b7ff676f0af7" providerId="ADAL" clId="{23793B24-1070-F94A-AA2B-1BFB1CE22956}" dt="2025-02-28T18:31:39.204" v="385" actId="1076"/>
        <pc:sldMkLst>
          <pc:docMk/>
          <pc:sldMk cId="46810694" sldId="784"/>
        </pc:sldMkLst>
        <pc:spChg chg="mod">
          <ac:chgData name="Ingo Frommholz" userId="ee3b4549-206f-4e4f-93a1-b7ff676f0af7" providerId="ADAL" clId="{23793B24-1070-F94A-AA2B-1BFB1CE22956}" dt="2025-02-28T18:31:39.204" v="385" actId="1076"/>
          <ac:spMkLst>
            <pc:docMk/>
            <pc:sldMk cId="46810694" sldId="784"/>
            <ac:spMk id="4" creationId="{B1AB2DE2-BFB4-403B-9976-58C0812A00A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64A2C434-A054-4EBF-8388-E049AC0EAE3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 dirty="0">
              <a:latin typeface="Blackadder ITC" panose="04020505051007020D02" pitchFamily="82" charset="0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6BE634D-62FB-45E6-853B-82932D9990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0D981-3C41-4E48-8B75-4D8577123F2D}" type="datetimeFigureOut">
              <a:rPr lang="de-AT" sz="1400" smtClean="0">
                <a:latin typeface="Calibri" panose="020F0502020204030204" pitchFamily="34" charset="0"/>
                <a:cs typeface="Calibri" panose="020F0502020204030204" pitchFamily="34" charset="0"/>
              </a:rPr>
              <a:t>02.03.25</a:t>
            </a:fld>
            <a:endParaRPr lang="de-AT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19ACCF7-6517-46DE-B295-84FC964BBCD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 dirty="0">
              <a:latin typeface="Blackadder ITC" panose="04020505051007020D02" pitchFamily="82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9E50896-C0DC-4B6A-AB93-D800C089ED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5CC917-7134-4DD0-998C-C7645B2DB20B}" type="slidenum">
              <a:rPr lang="de-AT" sz="1400" smtClean="0">
                <a:latin typeface="Calibri" panose="020F0502020204030204" pitchFamily="34" charset="0"/>
                <a:cs typeface="Calibri" panose="020F0502020204030204" pitchFamily="34" charset="0"/>
              </a:rPr>
              <a:t>‹#›</a:t>
            </a:fld>
            <a:endParaRPr lang="de-AT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680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Blackadder ITC" panose="04020505051007020D02" pitchFamily="82" charset="0"/>
        <a:ea typeface="Blackadder ITC" panose="04020505051007020D02" pitchFamily="82" charset="0"/>
        <a:cs typeface="Calibri" panose="020F0502020204030204" pitchFamily="34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9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7522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10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3081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11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8815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12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1618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13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094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14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18154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05573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18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6196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1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13865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32496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75623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70188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8850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13889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25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2030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10651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05364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8067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2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73310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2126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66524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15134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30659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51955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55230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66071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30811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94435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1038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3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30596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15868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C72E531F-6AC3-47D1-7BD1-32978E7918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each list is sorted, each comparison yields the currently smallest number.</a:t>
            </a:r>
          </a:p>
        </p:txBody>
      </p:sp>
    </p:spTree>
    <p:extLst>
      <p:ext uri="{BB962C8B-B14F-4D97-AF65-F5344CB8AC3E}">
        <p14:creationId xmlns:p14="http://schemas.microsoft.com/office/powerpoint/2010/main" val="4670197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32610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42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70776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2723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03014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87318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47139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4AC1ED1C-40BB-7D1E-0692-5CE0A4612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Max-heap</a:t>
            </a:r>
          </a:p>
        </p:txBody>
      </p:sp>
    </p:spTree>
    <p:extLst>
      <p:ext uri="{BB962C8B-B14F-4D97-AF65-F5344CB8AC3E}">
        <p14:creationId xmlns:p14="http://schemas.microsoft.com/office/powerpoint/2010/main" val="11418327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6996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4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5431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31593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24434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7688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5727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21490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970209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45270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70610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54709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9965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5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05765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935795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60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61787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506495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745386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34071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019988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089732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410FB939-FC0D-5A5D-D30F-3C7B7EF338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09933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761740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2297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6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859293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68D8B54E-F932-DF26-8E0E-BDC6E91B47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Height: number of edges from root to node</a:t>
            </a:r>
          </a:p>
        </p:txBody>
      </p:sp>
    </p:spTree>
    <p:extLst>
      <p:ext uri="{BB962C8B-B14F-4D97-AF65-F5344CB8AC3E}">
        <p14:creationId xmlns:p14="http://schemas.microsoft.com/office/powerpoint/2010/main" val="148186510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70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356860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179222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814872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2168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440052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09951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18151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963887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2664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7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602517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651401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741539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39491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250400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162767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865291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85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31270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9682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8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6953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1e8dd047e_0_15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3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g61e8dd047e_0_15"/>
          <p:cNvSpPr txBox="1">
            <a:spLocks noGrp="1"/>
          </p:cNvSpPr>
          <p:nvPr>
            <p:ph type="body" idx="1"/>
          </p:nvPr>
        </p:nvSpPr>
        <p:spPr>
          <a:xfrm>
            <a:off x="2286000" y="338760"/>
            <a:ext cx="6399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AB9558B-27C5-4CC8-9685-151D67DE7720}"/>
              </a:ext>
            </a:extLst>
          </p:cNvPr>
          <p:cNvSpPr txBox="1"/>
          <p:nvPr userDrawn="1"/>
        </p:nvSpPr>
        <p:spPr>
          <a:xfrm>
            <a:off x="8180614" y="6434758"/>
            <a:ext cx="1232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E9CBD56-2686-4AAC-B011-CC68FE510BD3}" type="slidenum">
              <a:rPr lang="de-AT" sz="1600" baseline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‹#›</a:t>
            </a:fld>
            <a:r>
              <a:rPr lang="de-AT" sz="1600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/ 86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Title,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1e8dd047e_0_15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3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61e8dd047e_0_15"/>
          <p:cNvSpPr txBox="1">
            <a:spLocks noGrp="1"/>
          </p:cNvSpPr>
          <p:nvPr>
            <p:ph type="body" idx="1"/>
          </p:nvPr>
        </p:nvSpPr>
        <p:spPr>
          <a:xfrm>
            <a:off x="2286000" y="338760"/>
            <a:ext cx="6399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AB9558B-27C5-4CC8-9685-151D67DE7720}"/>
              </a:ext>
            </a:extLst>
          </p:cNvPr>
          <p:cNvSpPr txBox="1"/>
          <p:nvPr userDrawn="1"/>
        </p:nvSpPr>
        <p:spPr>
          <a:xfrm>
            <a:off x="8180614" y="6397200"/>
            <a:ext cx="1232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E9CBD56-2686-4AAC-B011-CC68FE510BD3}" type="slidenum">
              <a:rPr lang="de-AT" sz="160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‹#›</a:t>
            </a:fld>
            <a:r>
              <a:rPr lang="de-AT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/ 86</a:t>
            </a:r>
          </a:p>
        </p:txBody>
      </p:sp>
    </p:spTree>
    <p:extLst>
      <p:ext uri="{BB962C8B-B14F-4D97-AF65-F5344CB8AC3E}">
        <p14:creationId xmlns:p14="http://schemas.microsoft.com/office/powerpoint/2010/main" val="2895099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 preserve="1">
  <p:cSld name="1_Title,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1e8dd047e_0_15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3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g61e8dd047e_0_15"/>
          <p:cNvSpPr txBox="1">
            <a:spLocks noGrp="1"/>
          </p:cNvSpPr>
          <p:nvPr>
            <p:ph type="body" idx="1"/>
          </p:nvPr>
        </p:nvSpPr>
        <p:spPr>
          <a:xfrm>
            <a:off x="619431" y="2142979"/>
            <a:ext cx="7934633" cy="3525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AB9558B-27C5-4CC8-9685-151D67DE7720}"/>
              </a:ext>
            </a:extLst>
          </p:cNvPr>
          <p:cNvSpPr txBox="1"/>
          <p:nvPr userDrawn="1"/>
        </p:nvSpPr>
        <p:spPr>
          <a:xfrm>
            <a:off x="8180614" y="6433200"/>
            <a:ext cx="1232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E9CBD56-2686-4AAC-B011-CC68FE510BD3}" type="slidenum">
              <a:rPr lang="de-AT" sz="160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‹#›</a:t>
            </a:fld>
            <a:r>
              <a:rPr lang="de-AT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/ 86</a:t>
            </a:r>
          </a:p>
        </p:txBody>
      </p:sp>
    </p:spTree>
    <p:extLst>
      <p:ext uri="{BB962C8B-B14F-4D97-AF65-F5344CB8AC3E}">
        <p14:creationId xmlns:p14="http://schemas.microsoft.com/office/powerpoint/2010/main" val="159592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g61e8dd047e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60"/>
            <a:ext cx="9143642" cy="685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g61e8dd047e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360"/>
            <a:ext cx="9143642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g61e8dd047e_0_0"/>
          <p:cNvSpPr/>
          <p:nvPr/>
        </p:nvSpPr>
        <p:spPr>
          <a:xfrm>
            <a:off x="3657600" y="1481760"/>
            <a:ext cx="1842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g61e8dd047e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360"/>
            <a:ext cx="9143642" cy="685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g61e8dd047e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360"/>
            <a:ext cx="9143642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g61e8dd047e_0_0"/>
          <p:cNvSpPr/>
          <p:nvPr/>
        </p:nvSpPr>
        <p:spPr>
          <a:xfrm>
            <a:off x="3657600" y="1481760"/>
            <a:ext cx="1842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2245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dul.ac.at/uploads/files/Constitution__Rules_and_Regs/Examination_Regulations_and_Student_Code_of_Conduct_20220704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oodle.modul.ac.at/course/view.php?id=7445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oodle.modul.ac.at/mod/forum/view.php?id=106477" TargetMode="External"/><Relationship Id="rId4" Type="http://schemas.openxmlformats.org/officeDocument/2006/relationships/hyperlink" Target="https://moodle.modul.ac.at/mod/forum/view.php?id=103739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86.xml"/><Relationship Id="rId3" Type="http://schemas.openxmlformats.org/officeDocument/2006/relationships/slide" Target="slide3.xml"/><Relationship Id="rId7" Type="http://schemas.openxmlformats.org/officeDocument/2006/relationships/slide" Target="slide4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6.xml"/><Relationship Id="rId5" Type="http://schemas.openxmlformats.org/officeDocument/2006/relationships/slide" Target="slide19.xml"/><Relationship Id="rId4" Type="http://schemas.openxmlformats.org/officeDocument/2006/relationships/slide" Target="slide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fromm/dsa/blob/main/notebooks/heapsort.ipynb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" y="19050"/>
            <a:ext cx="9144000" cy="6858046"/>
          </a:xfrm>
          <a:prstGeom prst="rect">
            <a:avLst/>
          </a:prstGeom>
          <a:solidFill>
            <a:srgbClr val="D3242A"/>
          </a:solidFill>
          <a:ln>
            <a:noFill/>
          </a:ln>
        </p:spPr>
      </p:pic>
      <p:sp>
        <p:nvSpPr>
          <p:cNvPr id="79" name="Google Shape;79;p1"/>
          <p:cNvSpPr txBox="1">
            <a:spLocks noGrp="1"/>
          </p:cNvSpPr>
          <p:nvPr>
            <p:ph type="title"/>
          </p:nvPr>
        </p:nvSpPr>
        <p:spPr>
          <a:xfrm>
            <a:off x="353192" y="4030874"/>
            <a:ext cx="82293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sz="4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Algorithms and Data Structures</a:t>
            </a:r>
            <a:endParaRPr lang="en-US" sz="4400" b="1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lang="en-US" sz="4400" b="1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"/>
          <p:cNvSpPr txBox="1">
            <a:spLocks noGrp="1"/>
          </p:cNvSpPr>
          <p:nvPr>
            <p:ph type="body" idx="1"/>
          </p:nvPr>
        </p:nvSpPr>
        <p:spPr>
          <a:xfrm>
            <a:off x="2441659" y="5302785"/>
            <a:ext cx="4260681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800"/>
            </a:pPr>
            <a:r>
              <a:rPr lang="en-US" sz="3200" b="0" i="0" u="none" strike="noStrike" cap="none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Unit 1</a:t>
            </a:r>
            <a:r>
              <a:rPr lang="en-US" sz="3200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–</a:t>
            </a:r>
            <a:r>
              <a:rPr lang="en-US" sz="3200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3200" b="0" i="0" u="none" strike="noStrike" cap="none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Introduction</a:t>
            </a:r>
            <a:endParaRPr lang="en-US" sz="3200" b="0" i="0" u="none" strike="noStrike" cap="none" noProof="0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E5EBE914-4CDA-45B5-B72B-D9613B9F4C3F}"/>
              </a:ext>
            </a:extLst>
          </p:cNvPr>
          <p:cNvSpPr/>
          <p:nvPr/>
        </p:nvSpPr>
        <p:spPr>
          <a:xfrm>
            <a:off x="8147261" y="6409467"/>
            <a:ext cx="702051" cy="316357"/>
          </a:xfrm>
          <a:prstGeom prst="rect">
            <a:avLst/>
          </a:prstGeom>
          <a:solidFill>
            <a:srgbClr val="D324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Blackadder ITC" panose="04020505051007020D02" pitchFamily="82" charset="0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noProof="0" dirty="0">
                <a:solidFill>
                  <a:schemeClr val="dk1"/>
                </a:solidFill>
              </a:rPr>
              <a:t>Academic Misconduct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955280" cy="3218648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There will be </a:t>
            </a: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zero tolerance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to any form of </a:t>
            </a: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academic misconduct</a:t>
            </a:r>
            <a:endParaRPr lang="en-US" sz="1800" dirty="0"/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Fraud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Cheating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Plagiarism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Fabrication of material or data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Plagiarism includes: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Plagiarism of text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Plagiar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ism of source code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You can discuss the homework with other students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But each student has to submit their own work and only their work!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dirty="0"/>
              <a:t>More information in </a:t>
            </a:r>
            <a:r>
              <a:rPr lang="en-US" dirty="0">
                <a:hlinkClick r:id="rId3"/>
              </a:rPr>
              <a:t>regulations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0A6FA301-461A-4676-A2BB-F4971D1A7086}"/>
              </a:ext>
            </a:extLst>
          </p:cNvPr>
          <p:cNvSpPr txBox="1">
            <a:spLocks/>
          </p:cNvSpPr>
          <p:nvPr/>
        </p:nvSpPr>
        <p:spPr>
          <a:xfrm>
            <a:off x="457200" y="5201714"/>
            <a:ext cx="7955280" cy="549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0" algn="ctr"/>
            <a:r>
              <a:rPr lang="en-US" sz="3200" b="1" dirty="0">
                <a:solidFill>
                  <a:srgbClr val="FF0000"/>
                </a:solidFill>
              </a:rPr>
              <a:t>Zero tolerance: Zero points </a:t>
            </a:r>
            <a:r>
              <a:rPr lang="en-US" sz="32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→ </a:t>
            </a:r>
            <a:r>
              <a:rPr lang="en-US" sz="3200" b="1" dirty="0">
                <a:solidFill>
                  <a:srgbClr val="FF0000"/>
                </a:solidFill>
                <a:ea typeface="Cambria Math" panose="02040503050406030204" pitchFamily="18" charset="0"/>
              </a:rPr>
              <a:t>Negative grade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44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Course schedule</a:t>
            </a:r>
            <a:endParaRPr lang="en-US" dirty="0">
              <a:solidFill>
                <a:schemeClr val="dk1"/>
              </a:solidFill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14E49BE6-4E85-4362-BFEA-68298FDC1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474281"/>
              </p:ext>
            </p:extLst>
          </p:nvPr>
        </p:nvGraphicFramePr>
        <p:xfrm>
          <a:off x="377340" y="1605600"/>
          <a:ext cx="8394804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668">
                  <a:extLst>
                    <a:ext uri="{9D8B030D-6E8A-4147-A177-3AD203B41FA5}">
                      <a16:colId xmlns:a16="http://schemas.microsoft.com/office/drawing/2014/main" val="3503967904"/>
                    </a:ext>
                  </a:extLst>
                </a:gridCol>
                <a:gridCol w="5007293">
                  <a:extLst>
                    <a:ext uri="{9D8B030D-6E8A-4147-A177-3AD203B41FA5}">
                      <a16:colId xmlns:a16="http://schemas.microsoft.com/office/drawing/2014/main" val="4095867922"/>
                    </a:ext>
                  </a:extLst>
                </a:gridCol>
                <a:gridCol w="1364400">
                  <a:extLst>
                    <a:ext uri="{9D8B030D-6E8A-4147-A177-3AD203B41FA5}">
                      <a16:colId xmlns:a16="http://schemas.microsoft.com/office/drawing/2014/main" val="3659689747"/>
                    </a:ext>
                  </a:extLst>
                </a:gridCol>
                <a:gridCol w="1381443">
                  <a:extLst>
                    <a:ext uri="{9D8B030D-6E8A-4147-A177-3AD203B41FA5}">
                      <a16:colId xmlns:a16="http://schemas.microsoft.com/office/drawing/2014/main" val="18598221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10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Introduction &amp; Heapsort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03. 03. 2025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551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Quicksort &amp; Randomized Algorithms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Math./Prog.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10. 03. 2025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476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Elementary Data Structures 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17. 03. 2025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324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Elementary Data Structures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Math./Prog.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24. 03. 2025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079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Repetition &amp; Practice 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31. 03. 2025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208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Hash Tables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Math./Prog.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01. 04. 2025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207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sz="180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EASTER BREAK (no lecture 07.04.2025)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80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80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448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Trees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28. 04. 2025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254186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BD4305A0-3405-4229-AE67-9926EF44B315}"/>
              </a:ext>
            </a:extLst>
          </p:cNvPr>
          <p:cNvSpPr txBox="1"/>
          <p:nvPr/>
        </p:nvSpPr>
        <p:spPr>
          <a:xfrm>
            <a:off x="371856" y="5153374"/>
            <a:ext cx="845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The deadlines for the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homeworks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will be announced in Moodle!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FAD3413-E313-480F-D9D5-0CA52F325700}"/>
              </a:ext>
            </a:extLst>
          </p:cNvPr>
          <p:cNvGrpSpPr/>
          <p:nvPr/>
        </p:nvGrpSpPr>
        <p:grpSpPr>
          <a:xfrm>
            <a:off x="2711395" y="3852697"/>
            <a:ext cx="4754880" cy="523220"/>
            <a:chOff x="2584174" y="4313582"/>
            <a:chExt cx="4754880" cy="52322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B5CF804-2E97-2D3B-4173-D73304B3E5F7}"/>
                </a:ext>
              </a:extLst>
            </p:cNvPr>
            <p:cNvSpPr txBox="1"/>
            <p:nvPr/>
          </p:nvSpPr>
          <p:spPr>
            <a:xfrm>
              <a:off x="2584174" y="4313582"/>
              <a:ext cx="4580100" cy="523220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This is a substitute session!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3577AD7-00FC-D8C4-B6F9-E7FCEE034F29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7164274" y="4436829"/>
              <a:ext cx="174780" cy="13836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49063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Course schedule</a:t>
            </a:r>
            <a:endParaRPr lang="en-US" dirty="0">
              <a:solidFill>
                <a:schemeClr val="dk1"/>
              </a:solidFill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14E49BE6-4E85-4362-BFEA-68298FDC1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931081"/>
              </p:ext>
            </p:extLst>
          </p:nvPr>
        </p:nvGraphicFramePr>
        <p:xfrm>
          <a:off x="378000" y="1605600"/>
          <a:ext cx="8396279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668">
                  <a:extLst>
                    <a:ext uri="{9D8B030D-6E8A-4147-A177-3AD203B41FA5}">
                      <a16:colId xmlns:a16="http://schemas.microsoft.com/office/drawing/2014/main" val="3503967904"/>
                    </a:ext>
                  </a:extLst>
                </a:gridCol>
                <a:gridCol w="5007600">
                  <a:extLst>
                    <a:ext uri="{9D8B030D-6E8A-4147-A177-3AD203B41FA5}">
                      <a16:colId xmlns:a16="http://schemas.microsoft.com/office/drawing/2014/main" val="4095867922"/>
                    </a:ext>
                  </a:extLst>
                </a:gridCol>
                <a:gridCol w="1365568">
                  <a:extLst>
                    <a:ext uri="{9D8B030D-6E8A-4147-A177-3AD203B41FA5}">
                      <a16:colId xmlns:a16="http://schemas.microsoft.com/office/drawing/2014/main" val="3302841389"/>
                    </a:ext>
                  </a:extLst>
                </a:gridCol>
                <a:gridCol w="1381443">
                  <a:extLst>
                    <a:ext uri="{9D8B030D-6E8A-4147-A177-3AD203B41FA5}">
                      <a16:colId xmlns:a16="http://schemas.microsoft.com/office/drawing/2014/main" val="18598221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10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Greedy Algorithms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Math./Prog.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05. 05. 2025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551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Graphs 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12. 05. 2025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476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Graphs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Math./Prog.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19. 05. 2025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324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Network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26. 05. 2025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079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Clustering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02. 06. 2025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208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Math./Prog.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16. 06. 2025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207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Final examination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23. 06. 2025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254186"/>
                  </a:ext>
                </a:extLst>
              </a:tr>
            </a:tbl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80B6DE2B-0F39-42D4-94C6-CBD10B4FC2F8}"/>
              </a:ext>
            </a:extLst>
          </p:cNvPr>
          <p:cNvSpPr txBox="1"/>
          <p:nvPr/>
        </p:nvSpPr>
        <p:spPr>
          <a:xfrm>
            <a:off x="373904" y="4755520"/>
            <a:ext cx="845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The deadlines for the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homeworks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will be announced in Moodle! </a:t>
            </a:r>
          </a:p>
        </p:txBody>
      </p:sp>
    </p:spTree>
    <p:extLst>
      <p:ext uri="{BB962C8B-B14F-4D97-AF65-F5344CB8AC3E}">
        <p14:creationId xmlns:p14="http://schemas.microsoft.com/office/powerpoint/2010/main" val="3921677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Course logistics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599"/>
            <a:ext cx="8384650" cy="4612321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Moodle: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https://moodle.modul.ac.at/course/view.php?id=7445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Announcements: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https://moodle.modul.ac.at/mod/forum/view.php?id=103739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Q&amp;A Forum: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</a:t>
            </a:r>
            <a:r>
              <a:rPr lang="en-US" sz="1800" noProof="0" dirty="0" err="1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moodle.modul.ac.at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/mod/forum/</a:t>
            </a:r>
            <a:r>
              <a:rPr lang="en-US" sz="1800" noProof="0" dirty="0" err="1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view.php?id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=106477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Python notebooks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Literature: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Algorithm Design, Jon Kleinberg and Eva </a:t>
            </a:r>
            <a:r>
              <a:rPr lang="en-US" sz="18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Tardos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Introduction to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Algorithms, Thomas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Cormen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Charles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Leiserson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Ronald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Rivest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Data Structures and Algorithms in Python, Roberto </a:t>
            </a:r>
            <a:r>
              <a:rPr lang="en-US" sz="18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Tamassia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, Michael Goldwasser, Michael Goodrich</a:t>
            </a:r>
          </a:p>
          <a:p>
            <a:pPr marL="685800" lvl="1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674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Question policy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599"/>
            <a:ext cx="7955280" cy="2855083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Interrupt me immediately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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 and ask any question 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Ask after the lecture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Make an appointment for office hours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Moodle forum: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Check for similar questions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Post a question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Write an email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dirty="0"/>
              <a:t>Write an MS Teams message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898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Recap of algorithms:</a:t>
            </a:r>
            <a:b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Exhaustive enumeration</a:t>
            </a:r>
            <a:endParaRPr lang="de-AT" sz="4400" b="1" dirty="0"/>
          </a:p>
        </p:txBody>
      </p:sp>
    </p:spTree>
    <p:extLst>
      <p:ext uri="{BB962C8B-B14F-4D97-AF65-F5344CB8AC3E}">
        <p14:creationId xmlns:p14="http://schemas.microsoft.com/office/powerpoint/2010/main" val="3797855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Square root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B5A47C-54F3-6F4A-8172-D85A93D52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1"/>
            <a:ext cx="7692887" cy="533442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„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“ (recipe)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compute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square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root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endParaRPr lang="de-AT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B1AB2DE2-BFB4-403B-9976-58C0812A00AF}"/>
              </a:ext>
            </a:extLst>
          </p:cNvPr>
          <p:cNvSpPr txBox="1"/>
          <p:nvPr/>
        </p:nvSpPr>
        <p:spPr>
          <a:xfrm>
            <a:off x="457200" y="2201435"/>
            <a:ext cx="8229600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Example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1: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 simple (naive) recipe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for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computing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square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root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of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number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x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. 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Start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guess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g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being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equal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0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If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 ⋅ g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close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x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,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stop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and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say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that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g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answer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Otherwise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create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a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new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by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adding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ste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 </a:t>
            </a:r>
            <a:r>
              <a:rPr lang="de-DE" sz="1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equal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0.1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g</a:t>
            </a:r>
            <a:r>
              <a:rPr lang="de-DE" sz="1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, 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i.e.,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g</a:t>
            </a:r>
            <a:r>
              <a:rPr lang="de-DE" sz="1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 + 0.1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Using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new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(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call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again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),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repeat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process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until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g ⋅ g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close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enough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x</a:t>
            </a:r>
            <a:r>
              <a:rPr lang="de-DE" sz="1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.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0544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Algorithm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B5A47C-54F3-6F4A-8172-D85A93D52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692887" cy="1243735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Description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Sequence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simple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steps</a:t>
            </a:r>
            <a:endParaRPr lang="de-A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Flow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control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specifies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step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executed</a:t>
            </a:r>
            <a:endParaRPr lang="de-A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Such a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description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called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an </a:t>
            </a:r>
            <a:r>
              <a:rPr lang="de-AT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algorithm</a:t>
            </a:r>
            <a:endParaRPr lang="de-AT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87;p2">
            <a:extLst>
              <a:ext uri="{FF2B5EF4-FFF2-40B4-BE49-F238E27FC236}">
                <a16:creationId xmlns:a16="http://schemas.microsoft.com/office/drawing/2014/main" id="{A2631455-C22E-4DC9-9A61-C9088D9EB4E8}"/>
              </a:ext>
            </a:extLst>
          </p:cNvPr>
          <p:cNvSpPr txBox="1">
            <a:spLocks noGrp="1"/>
          </p:cNvSpPr>
          <p:nvPr/>
        </p:nvSpPr>
        <p:spPr>
          <a:xfrm>
            <a:off x="457200" y="2933251"/>
            <a:ext cx="8229600" cy="10754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640"/>
              </a:spcBef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Definition 1: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algorithm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is a finite list of instructions that describe a computation that when executed on a provided set of inputs will proceed through a set of well-defined states and eventually produce an output.</a:t>
            </a:r>
          </a:p>
          <a:p>
            <a:pPr marL="0" indent="0">
              <a:spcBef>
                <a:spcPts val="640"/>
              </a:spcBef>
            </a:pPr>
            <a:endParaRPr lang="en-US" sz="1800" noProof="0" dirty="0"/>
          </a:p>
        </p:txBody>
      </p:sp>
    </p:spTree>
    <p:extLst>
      <p:ext uri="{BB962C8B-B14F-4D97-AF65-F5344CB8AC3E}">
        <p14:creationId xmlns:p14="http://schemas.microsoft.com/office/powerpoint/2010/main" val="3277310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Square root algorithm</a:t>
            </a:r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B1AB2DE2-BFB4-403B-9976-58C0812A00AF}"/>
              </a:ext>
            </a:extLst>
          </p:cNvPr>
          <p:cNvSpPr txBox="1"/>
          <p:nvPr/>
        </p:nvSpPr>
        <p:spPr>
          <a:xfrm>
            <a:off x="457200" y="1605600"/>
            <a:ext cx="8229600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Example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3: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Let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us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identify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basic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algorithm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components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in a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simple recipe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for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computing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square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root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of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number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x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. 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Start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by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being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equal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0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If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 ⋅ g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close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x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,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stop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and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say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that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answer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Otherwise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create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a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new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by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adding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ste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p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equal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0.1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g,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i.e.,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 + 0.1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Using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new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,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repeat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process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until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 ⋅ g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close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enough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x.</a:t>
            </a:r>
          </a:p>
        </p:txBody>
      </p:sp>
      <p:sp>
        <p:nvSpPr>
          <p:cNvPr id="8" name="Google Shape;87;p2">
            <a:extLst>
              <a:ext uri="{FF2B5EF4-FFF2-40B4-BE49-F238E27FC236}">
                <a16:creationId xmlns:a16="http://schemas.microsoft.com/office/drawing/2014/main" id="{ABEE0D1E-BC1E-4A49-BC7E-5EA36842F665}"/>
              </a:ext>
            </a:extLst>
          </p:cNvPr>
          <p:cNvSpPr txBox="1">
            <a:spLocks/>
          </p:cNvSpPr>
          <p:nvPr/>
        </p:nvSpPr>
        <p:spPr>
          <a:xfrm>
            <a:off x="457050" y="5176838"/>
            <a:ext cx="8223330" cy="12478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Remark 1: 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This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algorithmic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technique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called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AT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and check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 In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fact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,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it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special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variant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of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and check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called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exhaustive </a:t>
            </a:r>
            <a:r>
              <a:rPr kumimoji="0" lang="de-A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enumeration</a:t>
            </a:r>
            <a:r>
              <a:rPr kumimoji="0" lang="de-AT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(</a:t>
            </a:r>
            <a:r>
              <a:rPr kumimoji="0" lang="de-A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brute</a:t>
            </a:r>
            <a:r>
              <a:rPr kumimoji="0" lang="de-AT" sz="18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1" i="0" u="none" strike="noStrike" kern="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force</a:t>
            </a:r>
            <a:r>
              <a:rPr kumimoji="0" lang="de-AT" sz="18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)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enumerate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all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possibilities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until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get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right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answer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or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exhaust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space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of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possibilities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Sprechblase: rechteckig 8">
            <a:extLst>
              <a:ext uri="{FF2B5EF4-FFF2-40B4-BE49-F238E27FC236}">
                <a16:creationId xmlns:a16="http://schemas.microsoft.com/office/drawing/2014/main" id="{38A363D1-1827-4756-A6EF-4862CAD03EF3}"/>
              </a:ext>
            </a:extLst>
          </p:cNvPr>
          <p:cNvSpPr/>
          <p:nvPr/>
        </p:nvSpPr>
        <p:spPr>
          <a:xfrm>
            <a:off x="1767687" y="3689509"/>
            <a:ext cx="1209216" cy="321616"/>
          </a:xfrm>
          <a:prstGeom prst="wedgeRectCallout">
            <a:avLst>
              <a:gd name="adj1" fmla="val -62526"/>
              <a:gd name="adj2" fmla="val -9640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err="1"/>
              <a:t>Instruction</a:t>
            </a:r>
            <a:endParaRPr lang="de-AT" dirty="0"/>
          </a:p>
        </p:txBody>
      </p:sp>
      <p:sp>
        <p:nvSpPr>
          <p:cNvPr id="10" name="Sprechblase: rechteckig 9">
            <a:extLst>
              <a:ext uri="{FF2B5EF4-FFF2-40B4-BE49-F238E27FC236}">
                <a16:creationId xmlns:a16="http://schemas.microsoft.com/office/drawing/2014/main" id="{9DFD321D-A7F0-4058-875C-D6C8F7BD263A}"/>
              </a:ext>
            </a:extLst>
          </p:cNvPr>
          <p:cNvSpPr/>
          <p:nvPr/>
        </p:nvSpPr>
        <p:spPr>
          <a:xfrm>
            <a:off x="794583" y="904706"/>
            <a:ext cx="2272863" cy="525897"/>
          </a:xfrm>
          <a:prstGeom prst="wedgeRectCallout">
            <a:avLst>
              <a:gd name="adj1" fmla="val -57853"/>
              <a:gd name="adj2" fmla="val 24477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Finite </a:t>
            </a:r>
            <a:r>
              <a:rPr lang="de-AT" dirty="0" err="1"/>
              <a:t>list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instructions</a:t>
            </a:r>
            <a:r>
              <a:rPr lang="de-AT" dirty="0"/>
              <a:t> </a:t>
            </a:r>
            <a:r>
              <a:rPr lang="de-AT" dirty="0" err="1"/>
              <a:t>describing</a:t>
            </a:r>
            <a:r>
              <a:rPr lang="de-AT" dirty="0"/>
              <a:t> a </a:t>
            </a:r>
            <a:r>
              <a:rPr lang="de-AT" dirty="0" err="1"/>
              <a:t>computation</a:t>
            </a:r>
            <a:endParaRPr lang="de-AT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28F42758-EB0B-4553-B779-E083FFEEA481}"/>
              </a:ext>
            </a:extLst>
          </p:cNvPr>
          <p:cNvSpPr/>
          <p:nvPr/>
        </p:nvSpPr>
        <p:spPr>
          <a:xfrm>
            <a:off x="437982" y="2481492"/>
            <a:ext cx="356601" cy="1175617"/>
          </a:xfrm>
          <a:prstGeom prst="roundRect">
            <a:avLst/>
          </a:prstGeom>
          <a:solidFill>
            <a:srgbClr val="ED7D31">
              <a:alpha val="20000"/>
            </a:srgbClr>
          </a:solidFill>
          <a:ln>
            <a:solidFill>
              <a:srgbClr val="AE5A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Sprechblase: rechteckig 10">
            <a:extLst>
              <a:ext uri="{FF2B5EF4-FFF2-40B4-BE49-F238E27FC236}">
                <a16:creationId xmlns:a16="http://schemas.microsoft.com/office/drawing/2014/main" id="{49943264-15CA-4C18-8112-4EC83698DB7F}"/>
              </a:ext>
            </a:extLst>
          </p:cNvPr>
          <p:cNvSpPr/>
          <p:nvPr/>
        </p:nvSpPr>
        <p:spPr>
          <a:xfrm>
            <a:off x="4573167" y="1102886"/>
            <a:ext cx="862786" cy="321616"/>
          </a:xfrm>
          <a:prstGeom prst="wedgeRectCallout">
            <a:avLst>
              <a:gd name="adj1" fmla="val -64082"/>
              <a:gd name="adj2" fmla="val 189871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Input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4FA9A911-23E5-4D00-8983-E3EC584857E9}"/>
              </a:ext>
            </a:extLst>
          </p:cNvPr>
          <p:cNvSpPr/>
          <p:nvPr/>
        </p:nvSpPr>
        <p:spPr>
          <a:xfrm>
            <a:off x="1791711" y="2506716"/>
            <a:ext cx="2370385" cy="261708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6DAAABD0-C208-4844-9FB4-326C170BDDDB}"/>
              </a:ext>
            </a:extLst>
          </p:cNvPr>
          <p:cNvSpPr/>
          <p:nvPr/>
        </p:nvSpPr>
        <p:spPr>
          <a:xfrm>
            <a:off x="1048631" y="2794979"/>
            <a:ext cx="1568446" cy="261708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AD73E3DE-5F63-4262-A65C-0DFCCDE347A0}"/>
              </a:ext>
            </a:extLst>
          </p:cNvPr>
          <p:cNvSpPr/>
          <p:nvPr/>
        </p:nvSpPr>
        <p:spPr>
          <a:xfrm>
            <a:off x="7277363" y="3056687"/>
            <a:ext cx="818006" cy="261708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F8C59DCD-709A-4FE7-8C26-EC7E386F61AF}"/>
              </a:ext>
            </a:extLst>
          </p:cNvPr>
          <p:cNvSpPr/>
          <p:nvPr/>
        </p:nvSpPr>
        <p:spPr>
          <a:xfrm>
            <a:off x="5331596" y="3341993"/>
            <a:ext cx="2399814" cy="261708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47D3F2AF-A8CC-43E2-910C-F88D3D5859FB}"/>
              </a:ext>
            </a:extLst>
          </p:cNvPr>
          <p:cNvSpPr/>
          <p:nvPr/>
        </p:nvSpPr>
        <p:spPr>
          <a:xfrm>
            <a:off x="3546675" y="2788608"/>
            <a:ext cx="2267647" cy="261708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Sprechblase: rechteckig 18">
            <a:extLst>
              <a:ext uri="{FF2B5EF4-FFF2-40B4-BE49-F238E27FC236}">
                <a16:creationId xmlns:a16="http://schemas.microsoft.com/office/drawing/2014/main" id="{AE573A19-FE78-4F77-8D2C-CA68D53239CD}"/>
              </a:ext>
            </a:extLst>
          </p:cNvPr>
          <p:cNvSpPr/>
          <p:nvPr/>
        </p:nvSpPr>
        <p:spPr>
          <a:xfrm>
            <a:off x="1326406" y="1997900"/>
            <a:ext cx="1209216" cy="321616"/>
          </a:xfrm>
          <a:prstGeom prst="wedgeRectCallout">
            <a:avLst>
              <a:gd name="adj1" fmla="val -72435"/>
              <a:gd name="adj2" fmla="val 11928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err="1"/>
              <a:t>Instruction</a:t>
            </a:r>
            <a:endParaRPr lang="de-AT" dirty="0"/>
          </a:p>
        </p:txBody>
      </p:sp>
      <p:sp>
        <p:nvSpPr>
          <p:cNvPr id="20" name="Sprechblase: rechteckig 19">
            <a:extLst>
              <a:ext uri="{FF2B5EF4-FFF2-40B4-BE49-F238E27FC236}">
                <a16:creationId xmlns:a16="http://schemas.microsoft.com/office/drawing/2014/main" id="{52C3D813-FE57-40CF-8726-1531373D6301}"/>
              </a:ext>
            </a:extLst>
          </p:cNvPr>
          <p:cNvSpPr/>
          <p:nvPr/>
        </p:nvSpPr>
        <p:spPr>
          <a:xfrm>
            <a:off x="3263178" y="3689509"/>
            <a:ext cx="1209216" cy="321616"/>
          </a:xfrm>
          <a:prstGeom prst="wedgeRectCallout">
            <a:avLst>
              <a:gd name="adj1" fmla="val -51053"/>
              <a:gd name="adj2" fmla="val -26503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err="1"/>
              <a:t>Instruction</a:t>
            </a:r>
            <a:endParaRPr lang="de-AT" dirty="0"/>
          </a:p>
        </p:txBody>
      </p:sp>
      <p:sp>
        <p:nvSpPr>
          <p:cNvPr id="21" name="Sprechblase: rechteckig 20">
            <a:extLst>
              <a:ext uri="{FF2B5EF4-FFF2-40B4-BE49-F238E27FC236}">
                <a16:creationId xmlns:a16="http://schemas.microsoft.com/office/drawing/2014/main" id="{AEA928D7-AEBD-4227-92E4-B5E2BA46EEDB}"/>
              </a:ext>
            </a:extLst>
          </p:cNvPr>
          <p:cNvSpPr/>
          <p:nvPr/>
        </p:nvSpPr>
        <p:spPr>
          <a:xfrm>
            <a:off x="6672755" y="2491266"/>
            <a:ext cx="1209216" cy="321616"/>
          </a:xfrm>
          <a:prstGeom prst="wedgeRectCallout">
            <a:avLst>
              <a:gd name="adj1" fmla="val -54703"/>
              <a:gd name="adj2" fmla="val 1369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err="1"/>
              <a:t>Instruction</a:t>
            </a:r>
            <a:endParaRPr lang="de-AT" dirty="0"/>
          </a:p>
        </p:txBody>
      </p:sp>
      <p:sp>
        <p:nvSpPr>
          <p:cNvPr id="22" name="Sprechblase: rechteckig 21">
            <a:extLst>
              <a:ext uri="{FF2B5EF4-FFF2-40B4-BE49-F238E27FC236}">
                <a16:creationId xmlns:a16="http://schemas.microsoft.com/office/drawing/2014/main" id="{93B0FDB4-AC4C-40CF-9978-4476555CB3F1}"/>
              </a:ext>
            </a:extLst>
          </p:cNvPr>
          <p:cNvSpPr/>
          <p:nvPr/>
        </p:nvSpPr>
        <p:spPr>
          <a:xfrm>
            <a:off x="4814982" y="2047748"/>
            <a:ext cx="862786" cy="321616"/>
          </a:xfrm>
          <a:prstGeom prst="wedgeRectCallout">
            <a:avLst>
              <a:gd name="adj1" fmla="val -61158"/>
              <a:gd name="adj2" fmla="val 16830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Output</a:t>
            </a:r>
          </a:p>
        </p:txBody>
      </p:sp>
      <p:sp>
        <p:nvSpPr>
          <p:cNvPr id="23" name="Sprechblase: rechteckig 22">
            <a:extLst>
              <a:ext uri="{FF2B5EF4-FFF2-40B4-BE49-F238E27FC236}">
                <a16:creationId xmlns:a16="http://schemas.microsoft.com/office/drawing/2014/main" id="{6AAF432E-963A-4481-A2F7-68CBD2C0A1F6}"/>
              </a:ext>
            </a:extLst>
          </p:cNvPr>
          <p:cNvSpPr/>
          <p:nvPr/>
        </p:nvSpPr>
        <p:spPr>
          <a:xfrm>
            <a:off x="3299310" y="1108761"/>
            <a:ext cx="862786" cy="321616"/>
          </a:xfrm>
          <a:prstGeom prst="wedgeRectCallout">
            <a:avLst>
              <a:gd name="adj1" fmla="val -120362"/>
              <a:gd name="adj2" fmla="val 358499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State</a:t>
            </a:r>
          </a:p>
        </p:txBody>
      </p:sp>
      <p:sp>
        <p:nvSpPr>
          <p:cNvPr id="24" name="Sprechblase: rechteckig 23">
            <a:extLst>
              <a:ext uri="{FF2B5EF4-FFF2-40B4-BE49-F238E27FC236}">
                <a16:creationId xmlns:a16="http://schemas.microsoft.com/office/drawing/2014/main" id="{47A72049-F736-4D35-9029-9B5D7D81DD57}"/>
              </a:ext>
            </a:extLst>
          </p:cNvPr>
          <p:cNvSpPr/>
          <p:nvPr/>
        </p:nvSpPr>
        <p:spPr>
          <a:xfrm>
            <a:off x="5884895" y="2051891"/>
            <a:ext cx="862786" cy="321616"/>
          </a:xfrm>
          <a:prstGeom prst="wedgeRectCallout">
            <a:avLst>
              <a:gd name="adj1" fmla="val -20227"/>
              <a:gd name="adj2" fmla="val 32908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State</a:t>
            </a:r>
          </a:p>
        </p:txBody>
      </p:sp>
      <p:sp>
        <p:nvSpPr>
          <p:cNvPr id="25" name="Sprechblase: rechteckig 24">
            <a:extLst>
              <a:ext uri="{FF2B5EF4-FFF2-40B4-BE49-F238E27FC236}">
                <a16:creationId xmlns:a16="http://schemas.microsoft.com/office/drawing/2014/main" id="{5C76B9FC-CAEE-42A4-854F-97362AA9D9EB}"/>
              </a:ext>
            </a:extLst>
          </p:cNvPr>
          <p:cNvSpPr/>
          <p:nvPr/>
        </p:nvSpPr>
        <p:spPr>
          <a:xfrm>
            <a:off x="513057" y="3692515"/>
            <a:ext cx="862786" cy="321616"/>
          </a:xfrm>
          <a:prstGeom prst="wedgeRectCallout">
            <a:avLst>
              <a:gd name="adj1" fmla="val 47017"/>
              <a:gd name="adj2" fmla="val -233659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State</a:t>
            </a: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9682D03D-365F-495B-A21C-AAA16505274F}"/>
              </a:ext>
            </a:extLst>
          </p:cNvPr>
          <p:cNvSpPr/>
          <p:nvPr/>
        </p:nvSpPr>
        <p:spPr>
          <a:xfrm>
            <a:off x="3487333" y="1957910"/>
            <a:ext cx="985062" cy="261708"/>
          </a:xfrm>
          <a:prstGeom prst="round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7" name="Sprechblase: rechteckig 26">
            <a:extLst>
              <a:ext uri="{FF2B5EF4-FFF2-40B4-BE49-F238E27FC236}">
                <a16:creationId xmlns:a16="http://schemas.microsoft.com/office/drawing/2014/main" id="{AD0F9FAD-3302-4299-BC05-63BCC390D943}"/>
              </a:ext>
            </a:extLst>
          </p:cNvPr>
          <p:cNvSpPr/>
          <p:nvPr/>
        </p:nvSpPr>
        <p:spPr>
          <a:xfrm>
            <a:off x="7817594" y="2047748"/>
            <a:ext cx="862786" cy="321616"/>
          </a:xfrm>
          <a:prstGeom prst="wedgeRectCallout">
            <a:avLst>
              <a:gd name="adj1" fmla="val -31922"/>
              <a:gd name="adj2" fmla="val 248695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State</a:t>
            </a:r>
          </a:p>
        </p:txBody>
      </p:sp>
      <p:sp>
        <p:nvSpPr>
          <p:cNvPr id="28" name="Google Shape;87;p2">
            <a:extLst>
              <a:ext uri="{FF2B5EF4-FFF2-40B4-BE49-F238E27FC236}">
                <a16:creationId xmlns:a16="http://schemas.microsoft.com/office/drawing/2014/main" id="{8A522EF5-8CA2-43AB-8B76-EFBB1AC377E3}"/>
              </a:ext>
            </a:extLst>
          </p:cNvPr>
          <p:cNvSpPr txBox="1">
            <a:spLocks noGrp="1"/>
          </p:cNvSpPr>
          <p:nvPr/>
        </p:nvSpPr>
        <p:spPr>
          <a:xfrm>
            <a:off x="457200" y="4105757"/>
            <a:ext cx="8229600" cy="10754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640"/>
              </a:spcBef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Definition 1: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algorithm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is a finite list of instructions that describe a computation that when executed on a provided set of inputs will proceed through a set of well-defined states and eventually produce an output.</a:t>
            </a:r>
          </a:p>
        </p:txBody>
      </p:sp>
    </p:spTree>
    <p:extLst>
      <p:ext uri="{BB962C8B-B14F-4D97-AF65-F5344CB8AC3E}">
        <p14:creationId xmlns:p14="http://schemas.microsoft.com/office/powerpoint/2010/main" val="18043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5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Recap of algorithms:</a:t>
            </a:r>
            <a:b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Gradient descent</a:t>
            </a:r>
            <a:endParaRPr lang="de-AT" sz="4400" b="1" dirty="0"/>
          </a:p>
        </p:txBody>
      </p:sp>
    </p:spTree>
    <p:extLst>
      <p:ext uri="{BB962C8B-B14F-4D97-AF65-F5344CB8AC3E}">
        <p14:creationId xmlns:p14="http://schemas.microsoft.com/office/powerpoint/2010/main" val="3734159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Outline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9E762BB-C30C-4581-B3C1-7319E93FAD44}"/>
              </a:ext>
            </a:extLst>
          </p:cNvPr>
          <p:cNvSpPr txBox="1"/>
          <p:nvPr/>
        </p:nvSpPr>
        <p:spPr>
          <a:xfrm>
            <a:off x="457200" y="1701579"/>
            <a:ext cx="75338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3" action="ppaction://hlinksldjump"/>
              </a:rPr>
              <a:t>Course organization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4" action="ppaction://hlinksldjump"/>
              </a:rPr>
              <a:t>Recap of algorithms: Exhaustive enumeration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5" action="ppaction://hlinksldjump"/>
              </a:rPr>
              <a:t>Recap of algorithms: Gradient descent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6" action="ppaction://hlinksldjump"/>
              </a:rPr>
              <a:t>Recap of algorithms: Merge sort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7" action="ppaction://hlinksldjump"/>
              </a:rPr>
              <a:t>Data structures and algorithms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>
                <a:latin typeface="Calibri" panose="020F0502020204030204" pitchFamily="34" charset="0"/>
                <a:cs typeface="Calibri" panose="020F0502020204030204" pitchFamily="34" charset="0"/>
                <a:hlinkClick r:id="rId8" action="ppaction://hlinksldjump"/>
              </a:rPr>
              <a:t>Exercise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Least squares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>
            <a:extLst>
              <a:ext uri="{FF2B5EF4-FFF2-40B4-BE49-F238E27FC236}">
                <a16:creationId xmlns:a16="http://schemas.microsoft.com/office/drawing/2014/main" id="{21A8D102-1C16-49D0-9B80-8EAB675A9A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5601"/>
            <a:ext cx="8229600" cy="716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collected some pairs of data and would like to fit a line to the data (training set)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2B7CFD7-A48A-45AC-97EF-725BB3188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0" y="2160000"/>
            <a:ext cx="5266955" cy="395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05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Least squares</a:t>
            </a:r>
            <a:endParaRPr lang="en-US" noProof="0" dirty="0">
              <a:solidFill>
                <a:schemeClr val="dk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605599"/>
                <a:ext cx="8229600" cy="47226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 are approximating the data with a line and need to measure the approx. error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True values: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Predictions: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acc>
                    <m:r>
                      <a:rPr lang="de-AT" sz="1800" b="0" i="1" baseline="-2500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𝑖</m:t>
                    </m:r>
                  </m:oMath>
                </a14:m>
                <a:r>
                  <a:rPr lang="de-AT" sz="1800" b="0" baseline="-25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:endParaRPr lang="de-AT" sz="1800" b="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acc>
                    <m:r>
                      <a:rPr lang="de-AT" sz="1800" i="1" baseline="-2500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𝑖</m:t>
                    </m:r>
                  </m:oMath>
                </a14:m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−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over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all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data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points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As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can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both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positive and negative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will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sum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squares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Squared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AT" sz="1800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acc>
                    <m:r>
                      <a:rPr lang="de-AT" sz="1800" i="1" baseline="-2500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𝑖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−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de-AT" sz="1800" b="0" i="1" baseline="3000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2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Total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2286000" lvl="5" indent="0">
                  <a:spcBef>
                    <a:spcPts val="64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AT" sz="1800" b="0" i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J</m:t>
                      </m:r>
                      <m:r>
                        <a:rPr lang="de-AT" sz="1800" b="0" i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de-AT" sz="1800" i="1" baseline="-250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m:rPr>
                              <m:nor/>
                            </m:rPr>
                            <a:rPr lang="de-AT" sz="18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)</m:t>
                          </m:r>
                          <m:r>
                            <a:rPr lang="de-AT" sz="1800" i="1" baseline="300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de-AT" sz="18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endParaRPr lang="de-AT" sz="1800" b="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5599"/>
                <a:ext cx="8229600" cy="4722630"/>
              </a:xfrm>
              <a:prstGeom prst="rect">
                <a:avLst/>
              </a:prstGeom>
              <a:blipFill>
                <a:blip r:embed="rId3"/>
                <a:stretch>
                  <a:fillRect l="-1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0413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Example of the approximation error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>
            <a:extLst>
              <a:ext uri="{FF2B5EF4-FFF2-40B4-BE49-F238E27FC236}">
                <a16:creationId xmlns:a16="http://schemas.microsoft.com/office/drawing/2014/main" id="{21A8D102-1C16-49D0-9B80-8EAB675A9A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5601"/>
            <a:ext cx="8229600" cy="6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 of squared errors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84728BF-F29D-4649-B894-2AC8AD024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0" y="2160000"/>
            <a:ext cx="5266955" cy="395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33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noProof="0" dirty="0">
                <a:solidFill>
                  <a:schemeClr val="dk1"/>
                </a:solidFill>
              </a:rPr>
              <a:t>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605599"/>
                <a:ext cx="8229600" cy="4218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Lines have a slope (</a:t>
                </a: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 and an intercept (</a:t>
                </a: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Hence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our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predictions are: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acc>
                    <m:r>
                      <a:rPr lang="de-AT" sz="1800" b="0" i="1" baseline="-2500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  <m:sSub>
                      <m:sSubPr>
                        <m:ctrlP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</m:sub>
                    </m:sSub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Total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expressed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function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2286000" lvl="5" indent="0">
                  <a:spcBef>
                    <a:spcPts val="64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𝐽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𝑏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de-AT" sz="1800" i="1" baseline="-250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m:rPr>
                              <m:nor/>
                            </m:rPr>
                            <a:rPr lang="de-AT" sz="18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)</m:t>
                          </m:r>
                          <m:r>
                            <a:rPr lang="de-AT" sz="1800" i="1" baseline="300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de-AT" sz="18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286000" lvl="5" indent="0">
                  <a:spcBef>
                    <a:spcPts val="64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𝐽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𝑏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𝑏</m:t>
                          </m:r>
                          <m: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)</m:t>
                          </m:r>
                          <m:r>
                            <a:rPr lang="de-AT" sz="1800" i="1" baseline="300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de-AT" sz="18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would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like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select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estimate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 such a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way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that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minimal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use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algorithm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called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gradient</a:t>
                </a:r>
                <a:r>
                  <a:rPr lang="de-AT" sz="18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descent</a:t>
                </a:r>
                <a:r>
                  <a:rPr lang="de-AT" sz="18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minimize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function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loss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function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𝐽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b="0" dirty="0">
                    <a:ea typeface="Calibri" panose="020F0502020204030204" pitchFamily="34" charset="0"/>
                  </a:rPr>
                  <a:t>Gradient </a:t>
                </a:r>
                <a:r>
                  <a:rPr lang="de-AT" b="0" dirty="0" err="1">
                    <a:ea typeface="Calibri" panose="020F0502020204030204" pitchFamily="34" charset="0"/>
                  </a:rPr>
                  <a:t>descent</a:t>
                </a:r>
                <a:r>
                  <a:rPr lang="de-AT" b="0" dirty="0">
                    <a:ea typeface="Calibri" panose="020F0502020204030204" pitchFamily="34" charset="0"/>
                  </a:rPr>
                  <a:t> </a:t>
                </a:r>
                <a:r>
                  <a:rPr lang="de-AT" b="0" dirty="0" err="1">
                    <a:ea typeface="Calibri" panose="020F0502020204030204" pitchFamily="34" charset="0"/>
                  </a:rPr>
                  <a:t>is</a:t>
                </a:r>
                <a:r>
                  <a:rPr lang="de-AT" b="0" dirty="0">
                    <a:ea typeface="Calibri" panose="020F0502020204030204" pitchFamily="34" charset="0"/>
                  </a:rPr>
                  <a:t> also a </a:t>
                </a:r>
                <a:r>
                  <a:rPr lang="de-AT" b="0" dirty="0" err="1">
                    <a:ea typeface="Calibri" panose="020F0502020204030204" pitchFamily="34" charset="0"/>
                  </a:rPr>
                  <a:t>guess</a:t>
                </a:r>
                <a:r>
                  <a:rPr lang="de-AT" b="0" dirty="0">
                    <a:ea typeface="Calibri" panose="020F0502020204030204" pitchFamily="34" charset="0"/>
                  </a:rPr>
                  <a:t> and check </a:t>
                </a:r>
                <a:r>
                  <a:rPr lang="de-AT" b="0" dirty="0" err="1">
                    <a:ea typeface="Calibri" panose="020F0502020204030204" pitchFamily="34" charset="0"/>
                  </a:rPr>
                  <a:t>algorithm</a:t>
                </a:r>
                <a:endParaRPr lang="de-AT" b="0" dirty="0">
                  <a:ea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But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guessing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following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efficent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strategy</a:t>
                </a:r>
                <a:endParaRPr lang="de-AT" sz="1800" b="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5599"/>
                <a:ext cx="8229600" cy="4218080"/>
              </a:xfrm>
              <a:prstGeom prst="rect">
                <a:avLst/>
              </a:prstGeom>
              <a:blipFill>
                <a:blip r:embed="rId3"/>
                <a:stretch>
                  <a:fillRect l="-154" b="-60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4670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Gradient descent</a:t>
            </a:r>
            <a:endParaRPr lang="en-US" noProof="0" dirty="0">
              <a:solidFill>
                <a:schemeClr val="dk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827DB8D-C0A7-42A4-83E7-CD08CDDBC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466" y="1234434"/>
            <a:ext cx="5852172" cy="4389129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8EA7388-B97A-4141-964F-94477EAC3E87}"/>
              </a:ext>
            </a:extLst>
          </p:cNvPr>
          <p:cNvCxnSpPr>
            <a:cxnSpLocks/>
          </p:cNvCxnSpPr>
          <p:nvPr/>
        </p:nvCxnSpPr>
        <p:spPr>
          <a:xfrm flipV="1">
            <a:off x="6246074" y="1658203"/>
            <a:ext cx="605102" cy="1428149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96610F17-8A21-46E0-B4DC-322C3DEE53E8}"/>
              </a:ext>
            </a:extLst>
          </p:cNvPr>
          <p:cNvCxnSpPr/>
          <p:nvPr/>
        </p:nvCxnSpPr>
        <p:spPr>
          <a:xfrm flipH="1">
            <a:off x="2378467" y="4984653"/>
            <a:ext cx="216457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F632CD02-AFFE-4B76-ACBF-0369CF8FADE8}"/>
              </a:ext>
            </a:extLst>
          </p:cNvPr>
          <p:cNvCxnSpPr>
            <a:cxnSpLocks/>
          </p:cNvCxnSpPr>
          <p:nvPr/>
        </p:nvCxnSpPr>
        <p:spPr>
          <a:xfrm flipV="1">
            <a:off x="4515503" y="4991477"/>
            <a:ext cx="1" cy="1440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FB9F0995-1109-43D4-8935-2DFE9453A5D4}"/>
                  </a:ext>
                </a:extLst>
              </p:cNvPr>
              <p:cNvSpPr txBox="1"/>
              <p:nvPr/>
            </p:nvSpPr>
            <p:spPr>
              <a:xfrm>
                <a:off x="4276117" y="5142300"/>
                <a:ext cx="600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𝒎𝒊𝒏</m:t>
                          </m:r>
                        </m:sub>
                      </m:sSub>
                    </m:oMath>
                  </m:oMathPara>
                </a14:m>
                <a:endParaRPr lang="de-AT" b="1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FB9F0995-1109-43D4-8935-2DFE9453A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117" y="5142300"/>
                <a:ext cx="600870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1D02353E-E461-476F-936A-01C22C58E66E}"/>
                  </a:ext>
                </a:extLst>
              </p:cNvPr>
              <p:cNvSpPr txBox="1"/>
              <p:nvPr/>
            </p:nvSpPr>
            <p:spPr>
              <a:xfrm>
                <a:off x="1587523" y="4827700"/>
                <a:ext cx="8493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𝒎𝒊𝒏</m:t>
                          </m:r>
                        </m:sub>
                      </m:sSub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AT" b="1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1D02353E-E461-476F-936A-01C22C58E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523" y="4827700"/>
                <a:ext cx="849335" cy="307777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feld 15">
            <a:extLst>
              <a:ext uri="{FF2B5EF4-FFF2-40B4-BE49-F238E27FC236}">
                <a16:creationId xmlns:a16="http://schemas.microsoft.com/office/drawing/2014/main" id="{881BA078-1737-4A36-85D1-F2484E2FCA71}"/>
              </a:ext>
            </a:extLst>
          </p:cNvPr>
          <p:cNvSpPr txBox="1"/>
          <p:nvPr/>
        </p:nvSpPr>
        <p:spPr>
          <a:xfrm>
            <a:off x="5557723" y="2862432"/>
            <a:ext cx="659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guess</a:t>
            </a:r>
            <a:endParaRPr lang="de-AT" sz="16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Verbinder: gekrümmt 20">
            <a:extLst>
              <a:ext uri="{FF2B5EF4-FFF2-40B4-BE49-F238E27FC236}">
                <a16:creationId xmlns:a16="http://schemas.microsoft.com/office/drawing/2014/main" id="{CCDD2D51-413B-46A0-BCBF-2CB064765477}"/>
              </a:ext>
            </a:extLst>
          </p:cNvPr>
          <p:cNvCxnSpPr>
            <a:cxnSpLocks/>
          </p:cNvCxnSpPr>
          <p:nvPr/>
        </p:nvCxnSpPr>
        <p:spPr>
          <a:xfrm rot="9360000" flipV="1">
            <a:off x="5956401" y="3257045"/>
            <a:ext cx="579343" cy="294898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00C7B279-107F-4BD8-AB62-203F5041045E}"/>
              </a:ext>
            </a:extLst>
          </p:cNvPr>
          <p:cNvCxnSpPr>
            <a:cxnSpLocks/>
          </p:cNvCxnSpPr>
          <p:nvPr/>
        </p:nvCxnSpPr>
        <p:spPr>
          <a:xfrm flipV="1">
            <a:off x="5973417" y="3657016"/>
            <a:ext cx="0" cy="1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>
            <a:extLst>
              <a:ext uri="{FF2B5EF4-FFF2-40B4-BE49-F238E27FC236}">
                <a16:creationId xmlns:a16="http://schemas.microsoft.com/office/drawing/2014/main" id="{83B9D1D3-C63D-4257-A0C3-9A51A10E0C1C}"/>
              </a:ext>
            </a:extLst>
          </p:cNvPr>
          <p:cNvSpPr txBox="1"/>
          <p:nvPr/>
        </p:nvSpPr>
        <p:spPr>
          <a:xfrm>
            <a:off x="4808324" y="3428999"/>
            <a:ext cx="1083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next</a:t>
            </a:r>
            <a:r>
              <a:rPr lang="de-DE" sz="16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guess</a:t>
            </a:r>
            <a:endParaRPr lang="de-AT" sz="16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6B30AEDF-8876-4FC2-9C98-892A05AB0320}"/>
              </a:ext>
            </a:extLst>
          </p:cNvPr>
          <p:cNvCxnSpPr>
            <a:cxnSpLocks/>
          </p:cNvCxnSpPr>
          <p:nvPr/>
        </p:nvCxnSpPr>
        <p:spPr>
          <a:xfrm flipV="1">
            <a:off x="5964913" y="2754573"/>
            <a:ext cx="501633" cy="902442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feld 51">
            <a:extLst>
              <a:ext uri="{FF2B5EF4-FFF2-40B4-BE49-F238E27FC236}">
                <a16:creationId xmlns:a16="http://schemas.microsoft.com/office/drawing/2014/main" id="{387A8B8B-43FE-4922-921E-8F71C26463C9}"/>
              </a:ext>
            </a:extLst>
          </p:cNvPr>
          <p:cNvSpPr txBox="1"/>
          <p:nvPr/>
        </p:nvSpPr>
        <p:spPr>
          <a:xfrm>
            <a:off x="6515476" y="2561394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de-DE" sz="16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gradient</a:t>
            </a:r>
            <a:endParaRPr lang="de-AT" sz="16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B5D290BC-4F1C-4360-A5A5-E4E893C4908A}"/>
              </a:ext>
            </a:extLst>
          </p:cNvPr>
          <p:cNvSpPr txBox="1"/>
          <p:nvPr/>
        </p:nvSpPr>
        <p:spPr>
          <a:xfrm>
            <a:off x="6838527" y="1601968"/>
            <a:ext cx="901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gradient</a:t>
            </a:r>
            <a:endParaRPr lang="de-AT" sz="16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33EFD6AA-4C97-4043-9DB5-6ED29CE6363F}"/>
              </a:ext>
            </a:extLst>
          </p:cNvPr>
          <p:cNvCxnSpPr>
            <a:cxnSpLocks/>
          </p:cNvCxnSpPr>
          <p:nvPr/>
        </p:nvCxnSpPr>
        <p:spPr>
          <a:xfrm rot="9360000" flipV="1">
            <a:off x="5601456" y="3832377"/>
            <a:ext cx="579343" cy="294898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673D33F1-6BF7-4C29-A8BC-8D7FFC290634}"/>
              </a:ext>
            </a:extLst>
          </p:cNvPr>
          <p:cNvCxnSpPr>
            <a:cxnSpLocks/>
          </p:cNvCxnSpPr>
          <p:nvPr/>
        </p:nvCxnSpPr>
        <p:spPr>
          <a:xfrm flipV="1">
            <a:off x="5674726" y="3319801"/>
            <a:ext cx="598506" cy="854055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feld 56">
            <a:extLst>
              <a:ext uri="{FF2B5EF4-FFF2-40B4-BE49-F238E27FC236}">
                <a16:creationId xmlns:a16="http://schemas.microsoft.com/office/drawing/2014/main" id="{0AD520DF-0321-4E5B-9E68-2389AA3D67EF}"/>
              </a:ext>
            </a:extLst>
          </p:cNvPr>
          <p:cNvSpPr txBox="1"/>
          <p:nvPr/>
        </p:nvSpPr>
        <p:spPr>
          <a:xfrm>
            <a:off x="4515503" y="3964081"/>
            <a:ext cx="1083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next</a:t>
            </a:r>
            <a:r>
              <a:rPr lang="de-DE" sz="16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guess</a:t>
            </a:r>
            <a:endParaRPr lang="de-AT" sz="16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156F6E6-EE83-4E9E-8C59-17BA3F483FB1}"/>
              </a:ext>
            </a:extLst>
          </p:cNvPr>
          <p:cNvSpPr txBox="1"/>
          <p:nvPr/>
        </p:nvSpPr>
        <p:spPr>
          <a:xfrm>
            <a:off x="6246072" y="3150524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de-DE" sz="16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gradient</a:t>
            </a:r>
            <a:endParaRPr lang="de-AT" sz="16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ADF2DBAF-10AC-43E4-BA55-7354BE059493}"/>
              </a:ext>
            </a:extLst>
          </p:cNvPr>
          <p:cNvCxnSpPr>
            <a:cxnSpLocks/>
          </p:cNvCxnSpPr>
          <p:nvPr/>
        </p:nvCxnSpPr>
        <p:spPr>
          <a:xfrm flipV="1">
            <a:off x="4744057" y="4957496"/>
            <a:ext cx="0" cy="1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3CF288E9-9C02-4C82-A949-3C91862BD5E1}"/>
              </a:ext>
            </a:extLst>
          </p:cNvPr>
          <p:cNvCxnSpPr>
            <a:cxnSpLocks/>
          </p:cNvCxnSpPr>
          <p:nvPr/>
        </p:nvCxnSpPr>
        <p:spPr>
          <a:xfrm flipV="1">
            <a:off x="5191097" y="4693336"/>
            <a:ext cx="0" cy="1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29A55663-0EEF-4BB5-B040-269AF894BB89}"/>
              </a:ext>
            </a:extLst>
          </p:cNvPr>
          <p:cNvCxnSpPr>
            <a:cxnSpLocks/>
          </p:cNvCxnSpPr>
          <p:nvPr/>
        </p:nvCxnSpPr>
        <p:spPr>
          <a:xfrm flipV="1">
            <a:off x="4566257" y="4977816"/>
            <a:ext cx="0" cy="1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BB19F8C3-CEDE-4903-A0D0-FBC7F3431A41}"/>
              </a:ext>
            </a:extLst>
          </p:cNvPr>
          <p:cNvCxnSpPr>
            <a:cxnSpLocks/>
          </p:cNvCxnSpPr>
          <p:nvPr/>
        </p:nvCxnSpPr>
        <p:spPr>
          <a:xfrm flipV="1">
            <a:off x="4942177" y="4881296"/>
            <a:ext cx="0" cy="1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FDD3063B-DBA9-41D3-83EB-85C5DA674303}"/>
              </a:ext>
            </a:extLst>
          </p:cNvPr>
          <p:cNvCxnSpPr>
            <a:cxnSpLocks/>
          </p:cNvCxnSpPr>
          <p:nvPr/>
        </p:nvCxnSpPr>
        <p:spPr>
          <a:xfrm flipV="1">
            <a:off x="5440017" y="4464736"/>
            <a:ext cx="0" cy="1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Verbinder: gekrümmt 64">
            <a:extLst>
              <a:ext uri="{FF2B5EF4-FFF2-40B4-BE49-F238E27FC236}">
                <a16:creationId xmlns:a16="http://schemas.microsoft.com/office/drawing/2014/main" id="{B104B2C9-BA41-436D-8AC1-03847814A21C}"/>
              </a:ext>
            </a:extLst>
          </p:cNvPr>
          <p:cNvCxnSpPr>
            <a:cxnSpLocks noChangeAspect="1"/>
          </p:cNvCxnSpPr>
          <p:nvPr/>
        </p:nvCxnSpPr>
        <p:spPr>
          <a:xfrm rot="9900000" flipV="1">
            <a:off x="5472716" y="4310930"/>
            <a:ext cx="318638" cy="162194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6" name="Verbinder: gekrümmt 65">
            <a:extLst>
              <a:ext uri="{FF2B5EF4-FFF2-40B4-BE49-F238E27FC236}">
                <a16:creationId xmlns:a16="http://schemas.microsoft.com/office/drawing/2014/main" id="{D4F277F2-5659-4C9D-A88D-6EE7E2C9C889}"/>
              </a:ext>
            </a:extLst>
          </p:cNvPr>
          <p:cNvCxnSpPr>
            <a:cxnSpLocks noChangeAspect="1"/>
          </p:cNvCxnSpPr>
          <p:nvPr/>
        </p:nvCxnSpPr>
        <p:spPr>
          <a:xfrm rot="10200000" flipV="1">
            <a:off x="5227224" y="4565188"/>
            <a:ext cx="254910" cy="129755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7" name="Verbinder: gekrümmt 66">
            <a:extLst>
              <a:ext uri="{FF2B5EF4-FFF2-40B4-BE49-F238E27FC236}">
                <a16:creationId xmlns:a16="http://schemas.microsoft.com/office/drawing/2014/main" id="{A9A8D51C-72BF-492D-B611-8D168398AA80}"/>
              </a:ext>
            </a:extLst>
          </p:cNvPr>
          <p:cNvCxnSpPr>
            <a:cxnSpLocks noChangeAspect="1"/>
          </p:cNvCxnSpPr>
          <p:nvPr/>
        </p:nvCxnSpPr>
        <p:spPr>
          <a:xfrm rot="10260000" flipV="1">
            <a:off x="5026279" y="4791647"/>
            <a:ext cx="191183" cy="97316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8" name="Verbinder: gekrümmt 67">
            <a:extLst>
              <a:ext uri="{FF2B5EF4-FFF2-40B4-BE49-F238E27FC236}">
                <a16:creationId xmlns:a16="http://schemas.microsoft.com/office/drawing/2014/main" id="{58A1E248-0B53-4F42-9B0D-C14A43B6C083}"/>
              </a:ext>
            </a:extLst>
          </p:cNvPr>
          <p:cNvCxnSpPr>
            <a:cxnSpLocks noChangeAspect="1"/>
          </p:cNvCxnSpPr>
          <p:nvPr/>
        </p:nvCxnSpPr>
        <p:spPr>
          <a:xfrm rot="11280000" flipV="1">
            <a:off x="4783814" y="4927761"/>
            <a:ext cx="191183" cy="97316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0" name="Verbinder: gekrümmt 69">
            <a:extLst>
              <a:ext uri="{FF2B5EF4-FFF2-40B4-BE49-F238E27FC236}">
                <a16:creationId xmlns:a16="http://schemas.microsoft.com/office/drawing/2014/main" id="{584E1F86-3F9C-4068-AA18-BC81DBA8F2C8}"/>
              </a:ext>
            </a:extLst>
          </p:cNvPr>
          <p:cNvCxnSpPr>
            <a:cxnSpLocks noChangeAspect="1"/>
          </p:cNvCxnSpPr>
          <p:nvPr/>
        </p:nvCxnSpPr>
        <p:spPr>
          <a:xfrm rot="12780000" flipV="1">
            <a:off x="4552585" y="5001336"/>
            <a:ext cx="191183" cy="97316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1" name="Textfeld 70">
            <a:extLst>
              <a:ext uri="{FF2B5EF4-FFF2-40B4-BE49-F238E27FC236}">
                <a16:creationId xmlns:a16="http://schemas.microsoft.com/office/drawing/2014/main" id="{E42E55FC-AD9B-4B6B-AF2B-A79616248804}"/>
              </a:ext>
            </a:extLst>
          </p:cNvPr>
          <p:cNvSpPr txBox="1"/>
          <p:nvPr/>
        </p:nvSpPr>
        <p:spPr>
          <a:xfrm>
            <a:off x="4318821" y="4587066"/>
            <a:ext cx="5581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stop</a:t>
            </a:r>
            <a:endParaRPr lang="de-AT" sz="1600" b="1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6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6" grpId="0"/>
      <p:bldP spid="48" grpId="0"/>
      <p:bldP spid="52" grpId="0"/>
      <p:bldP spid="52" grpId="1"/>
      <p:bldP spid="53" grpId="0"/>
      <p:bldP spid="53" grpId="1"/>
      <p:bldP spid="57" grpId="0"/>
      <p:bldP spid="58" grpId="0"/>
      <p:bldP spid="58" grpId="1"/>
      <p:bldP spid="7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Gradient descent</a:t>
            </a:r>
            <a:endParaRPr lang="en-US" noProof="0" dirty="0">
              <a:solidFill>
                <a:schemeClr val="dk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605599"/>
                <a:ext cx="8229600" cy="42930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compute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gradient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(partial) derivatives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𝐽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with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respect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2286000" lvl="5" indent="0">
                  <a:spcBef>
                    <a:spcPts val="64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𝐽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𝑎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, 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𝑏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de-AT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𝑎</m:t>
                          </m:r>
                        </m:den>
                      </m:f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=2</m:t>
                      </m:r>
                      <m:nary>
                        <m:naryPr>
                          <m:chr m:val="∑"/>
                          <m:ctrlP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𝑏</m:t>
                              </m:r>
                              <m:r>
                                <a:rPr lang="de-AT" sz="1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de-AT" sz="180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286000" lvl="5" indent="0">
                  <a:spcBef>
                    <a:spcPts val="64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de-AT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𝐽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𝑎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, 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𝑏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de-AT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</m:den>
                      </m:f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=2</m:t>
                      </m:r>
                      <m:nary>
                        <m:naryPr>
                          <m:chr m:val="∑"/>
                          <m:ctrl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𝑏</m:t>
                              </m:r>
                              <m:r>
                                <a:rPr lang="de-AT" sz="1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use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dirty="0">
                    <a:ea typeface="Calibri" panose="020F0502020204030204" pitchFamily="34" charset="0"/>
                  </a:rPr>
                  <a:t>a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„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guess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check“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algorithm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minimize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800100" lvl="1" indent="-342900">
                  <a:spcBef>
                    <a:spcPts val="640"/>
                  </a:spcBef>
                  <a:buFont typeface="+mj-lt"/>
                  <a:buAutoNum type="arabicPeriod"/>
                </a:pP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start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with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gues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compute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00100" lvl="1" indent="-342900">
                  <a:spcBef>
                    <a:spcPts val="640"/>
                  </a:spcBef>
                  <a:buFont typeface="+mj-lt"/>
                  <a:buAutoNum type="arabicPeriod"/>
                </a:pP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update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going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direction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opposite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gradient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00100" lvl="1" indent="-342900">
                  <a:spcBef>
                    <a:spcPts val="640"/>
                  </a:spcBef>
                  <a:buFont typeface="+mj-lt"/>
                  <a:buAutoNum type="arabicPeriod"/>
                </a:pP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compute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new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check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whether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reduced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00100" lvl="1" indent="-342900">
                  <a:spcBef>
                    <a:spcPts val="640"/>
                  </a:spcBef>
                  <a:buFont typeface="+mj-lt"/>
                  <a:buAutoNum type="arabicPeriod"/>
                </a:pP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If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reduced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repeat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from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step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1,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otherwise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done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!</a:t>
                </a:r>
              </a:p>
            </p:txBody>
          </p:sp>
        </mc:Choice>
        <mc:Fallback xmlns="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5599"/>
                <a:ext cx="8229600" cy="4293032"/>
              </a:xfrm>
              <a:prstGeom prst="rect">
                <a:avLst/>
              </a:prstGeom>
              <a:blipFill>
                <a:blip r:embed="rId3"/>
                <a:stretch>
                  <a:fillRect l="-154" t="-26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6810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84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Recap of algorithms:</a:t>
            </a:r>
            <a:b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  <a:endParaRPr lang="de-AT" sz="4400" dirty="0"/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144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5"/>
            <a:ext cx="8229300" cy="1775865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will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AT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approach</a:t>
            </a:r>
            <a:endParaRPr lang="de-AT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will break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several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smaller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subproblems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AT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will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solve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subproblems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easier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original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AT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Finally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will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combine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subproblems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14450" lvl="2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Obtaining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original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will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solve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subproblems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recursively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199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5"/>
            <a:ext cx="8229300" cy="2815498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sorting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length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0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1,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already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sorted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(Base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case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more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element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Recursive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1314450" lvl="2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Split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lists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14450" lvl="2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Sort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sublist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Merge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sorted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sublists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14450" lvl="2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Look at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first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element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sublist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71650" lvl="3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Move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end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14450" lvl="2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empty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just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copy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495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6"/>
            <a:ext cx="7981754" cy="477078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split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half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until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sublists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have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only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element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):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1228287-3A0E-4AA4-9C5C-5724ABCBF176}"/>
              </a:ext>
            </a:extLst>
          </p:cNvPr>
          <p:cNvSpPr/>
          <p:nvPr/>
        </p:nvSpPr>
        <p:spPr>
          <a:xfrm>
            <a:off x="834887" y="2242268"/>
            <a:ext cx="652006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643D5E2-E602-4991-8DEA-2B875FA4290C}"/>
              </a:ext>
            </a:extLst>
          </p:cNvPr>
          <p:cNvSpPr/>
          <p:nvPr/>
        </p:nvSpPr>
        <p:spPr>
          <a:xfrm>
            <a:off x="7664385" y="2279212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Divide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3A702F-2A0C-4585-9249-F70E1208DCB4}"/>
              </a:ext>
            </a:extLst>
          </p:cNvPr>
          <p:cNvSpPr/>
          <p:nvPr/>
        </p:nvSpPr>
        <p:spPr>
          <a:xfrm>
            <a:off x="834887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9F49C3C-DE33-480D-88F6-8A584920F54C}"/>
              </a:ext>
            </a:extLst>
          </p:cNvPr>
          <p:cNvSpPr/>
          <p:nvPr/>
        </p:nvSpPr>
        <p:spPr>
          <a:xfrm>
            <a:off x="4166483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1FC5683-B503-4E38-A714-D958D82A3830}"/>
              </a:ext>
            </a:extLst>
          </p:cNvPr>
          <p:cNvSpPr/>
          <p:nvPr/>
        </p:nvSpPr>
        <p:spPr>
          <a:xfrm>
            <a:off x="834887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257DA9D-FEAF-4E60-A46D-82105C2B8928}"/>
              </a:ext>
            </a:extLst>
          </p:cNvPr>
          <p:cNvSpPr/>
          <p:nvPr/>
        </p:nvSpPr>
        <p:spPr>
          <a:xfrm>
            <a:off x="2504661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D271B8A-C895-43C2-9EE3-9F77041DC7AB}"/>
              </a:ext>
            </a:extLst>
          </p:cNvPr>
          <p:cNvSpPr/>
          <p:nvPr/>
        </p:nvSpPr>
        <p:spPr>
          <a:xfrm>
            <a:off x="4166483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9F84C66-186F-4035-8BDA-FB6045D43AA9}"/>
              </a:ext>
            </a:extLst>
          </p:cNvPr>
          <p:cNvSpPr/>
          <p:nvPr/>
        </p:nvSpPr>
        <p:spPr>
          <a:xfrm>
            <a:off x="5836257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230310D-C53A-45B3-A4D9-1DD1CEB12E09}"/>
              </a:ext>
            </a:extLst>
          </p:cNvPr>
          <p:cNvSpPr/>
          <p:nvPr/>
        </p:nvSpPr>
        <p:spPr>
          <a:xfrm>
            <a:off x="7664384" y="3068743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Divide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488790D-8014-42F0-B0A8-4FC58F397C04}"/>
              </a:ext>
            </a:extLst>
          </p:cNvPr>
          <p:cNvSpPr/>
          <p:nvPr/>
        </p:nvSpPr>
        <p:spPr>
          <a:xfrm>
            <a:off x="7664384" y="3787472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Divide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C890B66-293F-4A74-9788-3BC298FB91BC}"/>
              </a:ext>
            </a:extLst>
          </p:cNvPr>
          <p:cNvSpPr/>
          <p:nvPr/>
        </p:nvSpPr>
        <p:spPr>
          <a:xfrm>
            <a:off x="834886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5C5229C-669B-4387-A5E0-362520219CEF}"/>
              </a:ext>
            </a:extLst>
          </p:cNvPr>
          <p:cNvSpPr/>
          <p:nvPr/>
        </p:nvSpPr>
        <p:spPr>
          <a:xfrm>
            <a:off x="1701579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2E9E043-08C1-4C7A-BF86-5471AD8FCAE6}"/>
              </a:ext>
            </a:extLst>
          </p:cNvPr>
          <p:cNvSpPr/>
          <p:nvPr/>
        </p:nvSpPr>
        <p:spPr>
          <a:xfrm>
            <a:off x="2504659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6255160-FDE6-4C62-8AFC-E26D4B3B28B3}"/>
              </a:ext>
            </a:extLst>
          </p:cNvPr>
          <p:cNvSpPr/>
          <p:nvPr/>
        </p:nvSpPr>
        <p:spPr>
          <a:xfrm>
            <a:off x="3371352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C69FCC9-FA2C-403E-AE89-EA31BA4E8A3C}"/>
              </a:ext>
            </a:extLst>
          </p:cNvPr>
          <p:cNvSpPr/>
          <p:nvPr/>
        </p:nvSpPr>
        <p:spPr>
          <a:xfrm>
            <a:off x="4166485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D6314FB-C131-42D1-9F31-E050B2EB8158}"/>
              </a:ext>
            </a:extLst>
          </p:cNvPr>
          <p:cNvSpPr/>
          <p:nvPr/>
        </p:nvSpPr>
        <p:spPr>
          <a:xfrm>
            <a:off x="5033178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95DC38D6-D68C-4661-8CCA-B68AD5E271CE}"/>
              </a:ext>
            </a:extLst>
          </p:cNvPr>
          <p:cNvSpPr/>
          <p:nvPr/>
        </p:nvSpPr>
        <p:spPr>
          <a:xfrm>
            <a:off x="5820352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4BB3472-2B66-4320-A524-FB6DA1B4F3A1}"/>
              </a:ext>
            </a:extLst>
          </p:cNvPr>
          <p:cNvSpPr/>
          <p:nvPr/>
        </p:nvSpPr>
        <p:spPr>
          <a:xfrm>
            <a:off x="6687045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8707420-8BD1-4AEE-B7D8-21111A13D4F7}"/>
              </a:ext>
            </a:extLst>
          </p:cNvPr>
          <p:cNvSpPr/>
          <p:nvPr/>
        </p:nvSpPr>
        <p:spPr>
          <a:xfrm>
            <a:off x="834885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398E182-1B6B-42D0-8A8B-F928479A6ACA}"/>
              </a:ext>
            </a:extLst>
          </p:cNvPr>
          <p:cNvSpPr/>
          <p:nvPr/>
        </p:nvSpPr>
        <p:spPr>
          <a:xfrm>
            <a:off x="1232452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70D986E-9C80-4711-BD55-B3FAA79DF5EF}"/>
              </a:ext>
            </a:extLst>
          </p:cNvPr>
          <p:cNvSpPr/>
          <p:nvPr/>
        </p:nvSpPr>
        <p:spPr>
          <a:xfrm>
            <a:off x="1701579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91911188-CF6F-45D7-9F7D-FF0F9C009FED}"/>
              </a:ext>
            </a:extLst>
          </p:cNvPr>
          <p:cNvSpPr/>
          <p:nvPr/>
        </p:nvSpPr>
        <p:spPr>
          <a:xfrm>
            <a:off x="2099146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1B04322-69B0-467F-93C2-2BF507B40FA1}"/>
              </a:ext>
            </a:extLst>
          </p:cNvPr>
          <p:cNvSpPr/>
          <p:nvPr/>
        </p:nvSpPr>
        <p:spPr>
          <a:xfrm>
            <a:off x="2504659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99C3911-74CF-4344-A25A-5CA863B9E7AF}"/>
              </a:ext>
            </a:extLst>
          </p:cNvPr>
          <p:cNvSpPr/>
          <p:nvPr/>
        </p:nvSpPr>
        <p:spPr>
          <a:xfrm>
            <a:off x="2902226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41A26354-0538-491D-B08D-7ECB11EE4085}"/>
              </a:ext>
            </a:extLst>
          </p:cNvPr>
          <p:cNvSpPr/>
          <p:nvPr/>
        </p:nvSpPr>
        <p:spPr>
          <a:xfrm>
            <a:off x="3371352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F4E7AE6A-65F8-4D90-A442-1288E5250578}"/>
              </a:ext>
            </a:extLst>
          </p:cNvPr>
          <p:cNvSpPr/>
          <p:nvPr/>
        </p:nvSpPr>
        <p:spPr>
          <a:xfrm>
            <a:off x="3768919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0F43C8AD-396A-4310-B3AD-9D761C31C7EF}"/>
              </a:ext>
            </a:extLst>
          </p:cNvPr>
          <p:cNvSpPr/>
          <p:nvPr/>
        </p:nvSpPr>
        <p:spPr>
          <a:xfrm>
            <a:off x="4166483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41DF740B-C424-4A9C-BFFA-DDC0BBF3A2CC}"/>
              </a:ext>
            </a:extLst>
          </p:cNvPr>
          <p:cNvSpPr/>
          <p:nvPr/>
        </p:nvSpPr>
        <p:spPr>
          <a:xfrm>
            <a:off x="4564050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5A2ECCD3-A34D-4C78-ABFA-BFF7A5AA911C}"/>
              </a:ext>
            </a:extLst>
          </p:cNvPr>
          <p:cNvSpPr/>
          <p:nvPr/>
        </p:nvSpPr>
        <p:spPr>
          <a:xfrm>
            <a:off x="5033176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AC8ABD35-0EFF-4BC4-8784-A07DA7A7C187}"/>
              </a:ext>
            </a:extLst>
          </p:cNvPr>
          <p:cNvSpPr/>
          <p:nvPr/>
        </p:nvSpPr>
        <p:spPr>
          <a:xfrm>
            <a:off x="5430743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C8975165-337D-47E7-8F99-873A4C94E53F}"/>
              </a:ext>
            </a:extLst>
          </p:cNvPr>
          <p:cNvSpPr/>
          <p:nvPr/>
        </p:nvSpPr>
        <p:spPr>
          <a:xfrm>
            <a:off x="5836257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E21ADBEC-88FA-4D12-A943-9A312711EE5F}"/>
              </a:ext>
            </a:extLst>
          </p:cNvPr>
          <p:cNvSpPr/>
          <p:nvPr/>
        </p:nvSpPr>
        <p:spPr>
          <a:xfrm>
            <a:off x="6233824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1F87A791-63B8-4163-9397-6F76F955D5B6}"/>
              </a:ext>
            </a:extLst>
          </p:cNvPr>
          <p:cNvSpPr/>
          <p:nvPr/>
        </p:nvSpPr>
        <p:spPr>
          <a:xfrm>
            <a:off x="6687045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23BD02C2-CF48-4AD9-9947-39DA47F35532}"/>
              </a:ext>
            </a:extLst>
          </p:cNvPr>
          <p:cNvSpPr/>
          <p:nvPr/>
        </p:nvSpPr>
        <p:spPr>
          <a:xfrm>
            <a:off x="7084612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E67AA032-3AF2-4CBD-BBAF-1CC8EF794CBF}"/>
              </a:ext>
            </a:extLst>
          </p:cNvPr>
          <p:cNvSpPr/>
          <p:nvPr/>
        </p:nvSpPr>
        <p:spPr>
          <a:xfrm>
            <a:off x="908217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" name="Freihandform: Form 41">
            <a:extLst>
              <a:ext uri="{FF2B5EF4-FFF2-40B4-BE49-F238E27FC236}">
                <a16:creationId xmlns:a16="http://schemas.microsoft.com/office/drawing/2014/main" id="{126DB0C4-0E53-4325-937A-5C94955BC526}"/>
              </a:ext>
            </a:extLst>
          </p:cNvPr>
          <p:cNvSpPr/>
          <p:nvPr/>
        </p:nvSpPr>
        <p:spPr>
          <a:xfrm>
            <a:off x="1801857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" name="Freihandform: Form 42">
            <a:extLst>
              <a:ext uri="{FF2B5EF4-FFF2-40B4-BE49-F238E27FC236}">
                <a16:creationId xmlns:a16="http://schemas.microsoft.com/office/drawing/2014/main" id="{B94ECE3A-3EA8-48B1-AF73-2882FE2A0A85}"/>
              </a:ext>
            </a:extLst>
          </p:cNvPr>
          <p:cNvSpPr/>
          <p:nvPr/>
        </p:nvSpPr>
        <p:spPr>
          <a:xfrm>
            <a:off x="2595664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" name="Freihandform: Form 43">
            <a:extLst>
              <a:ext uri="{FF2B5EF4-FFF2-40B4-BE49-F238E27FC236}">
                <a16:creationId xmlns:a16="http://schemas.microsoft.com/office/drawing/2014/main" id="{6584435D-23FA-47CA-97E9-9D0743A05933}"/>
              </a:ext>
            </a:extLst>
          </p:cNvPr>
          <p:cNvSpPr/>
          <p:nvPr/>
        </p:nvSpPr>
        <p:spPr>
          <a:xfrm>
            <a:off x="3470967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" name="Freihandform: Form 44">
            <a:extLst>
              <a:ext uri="{FF2B5EF4-FFF2-40B4-BE49-F238E27FC236}">
                <a16:creationId xmlns:a16="http://schemas.microsoft.com/office/drawing/2014/main" id="{7110B907-8C70-47D7-9D91-8EC2205B209A}"/>
              </a:ext>
            </a:extLst>
          </p:cNvPr>
          <p:cNvSpPr/>
          <p:nvPr/>
        </p:nvSpPr>
        <p:spPr>
          <a:xfrm>
            <a:off x="4255721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" name="Freihandform: Form 45">
            <a:extLst>
              <a:ext uri="{FF2B5EF4-FFF2-40B4-BE49-F238E27FC236}">
                <a16:creationId xmlns:a16="http://schemas.microsoft.com/office/drawing/2014/main" id="{739E0031-5F08-4C9E-8CDF-6EA9D8B29807}"/>
              </a:ext>
            </a:extLst>
          </p:cNvPr>
          <p:cNvSpPr/>
          <p:nvPr/>
        </p:nvSpPr>
        <p:spPr>
          <a:xfrm>
            <a:off x="5133452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" name="Freihandform: Form 46">
            <a:extLst>
              <a:ext uri="{FF2B5EF4-FFF2-40B4-BE49-F238E27FC236}">
                <a16:creationId xmlns:a16="http://schemas.microsoft.com/office/drawing/2014/main" id="{838326EE-A7FF-461C-9529-62BA38B9C48F}"/>
              </a:ext>
            </a:extLst>
          </p:cNvPr>
          <p:cNvSpPr/>
          <p:nvPr/>
        </p:nvSpPr>
        <p:spPr>
          <a:xfrm>
            <a:off x="5937420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" name="Freihandform: Form 47">
            <a:extLst>
              <a:ext uri="{FF2B5EF4-FFF2-40B4-BE49-F238E27FC236}">
                <a16:creationId xmlns:a16="http://schemas.microsoft.com/office/drawing/2014/main" id="{884B5ED7-00EE-45E7-BEA3-B84E4D695F63}"/>
              </a:ext>
            </a:extLst>
          </p:cNvPr>
          <p:cNvSpPr/>
          <p:nvPr/>
        </p:nvSpPr>
        <p:spPr>
          <a:xfrm>
            <a:off x="6807199" y="5809165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C2C37C12-CC23-4E36-BB46-6056A977F660}"/>
              </a:ext>
            </a:extLst>
          </p:cNvPr>
          <p:cNvSpPr/>
          <p:nvPr/>
        </p:nvSpPr>
        <p:spPr>
          <a:xfrm>
            <a:off x="7664383" y="4560074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Divide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D26C1E49-1314-4DD4-A1C5-9FADB8F19676}"/>
              </a:ext>
            </a:extLst>
          </p:cNvPr>
          <p:cNvSpPr/>
          <p:nvPr/>
        </p:nvSpPr>
        <p:spPr>
          <a:xfrm>
            <a:off x="7579537" y="5332676"/>
            <a:ext cx="990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Conquer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15CFBEA-5B9C-46B5-8183-67DD3D566B39}"/>
              </a:ext>
            </a:extLst>
          </p:cNvPr>
          <p:cNvSpPr/>
          <p:nvPr/>
        </p:nvSpPr>
        <p:spPr>
          <a:xfrm>
            <a:off x="768768" y="6065393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B201F2E0-0054-4F7C-9D21-0B6107913692}"/>
              </a:ext>
            </a:extLst>
          </p:cNvPr>
          <p:cNvSpPr/>
          <p:nvPr/>
        </p:nvSpPr>
        <p:spPr>
          <a:xfrm>
            <a:off x="1634622" y="6065393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5B7001DC-985D-4A73-A799-0EFC7A484214}"/>
              </a:ext>
            </a:extLst>
          </p:cNvPr>
          <p:cNvSpPr/>
          <p:nvPr/>
        </p:nvSpPr>
        <p:spPr>
          <a:xfrm>
            <a:off x="2504451" y="6081629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F7290682-CC9F-4D8C-BA18-985EF60D8394}"/>
              </a:ext>
            </a:extLst>
          </p:cNvPr>
          <p:cNvSpPr/>
          <p:nvPr/>
        </p:nvSpPr>
        <p:spPr>
          <a:xfrm>
            <a:off x="3306274" y="6081629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9D11DD54-0627-4C9B-BB87-6EB7B0A9B80B}"/>
              </a:ext>
            </a:extLst>
          </p:cNvPr>
          <p:cNvSpPr/>
          <p:nvPr/>
        </p:nvSpPr>
        <p:spPr>
          <a:xfrm>
            <a:off x="4140121" y="608958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3E688A7-182A-443A-98DE-3A04DB015C3D}"/>
              </a:ext>
            </a:extLst>
          </p:cNvPr>
          <p:cNvSpPr/>
          <p:nvPr/>
        </p:nvSpPr>
        <p:spPr>
          <a:xfrm>
            <a:off x="5010578" y="608958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A7C0F70D-7FC6-46C1-BF29-90AF25663F23}"/>
              </a:ext>
            </a:extLst>
          </p:cNvPr>
          <p:cNvSpPr/>
          <p:nvPr/>
        </p:nvSpPr>
        <p:spPr>
          <a:xfrm>
            <a:off x="5820352" y="608958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CFE26000-8BDA-4E5C-B08D-FE8A7D6B6901}"/>
              </a:ext>
            </a:extLst>
          </p:cNvPr>
          <p:cNvSpPr/>
          <p:nvPr/>
        </p:nvSpPr>
        <p:spPr>
          <a:xfrm>
            <a:off x="6595606" y="6081629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D0FB97A9-4B2F-435C-A39E-B3F334C4D8C9}"/>
              </a:ext>
            </a:extLst>
          </p:cNvPr>
          <p:cNvSpPr/>
          <p:nvPr/>
        </p:nvSpPr>
        <p:spPr>
          <a:xfrm>
            <a:off x="7664383" y="5332676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Divide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924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/>
      <p:bldP spid="14" grpId="0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5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Course organization</a:t>
            </a:r>
            <a:endParaRPr lang="de-AT" sz="4400" dirty="0"/>
          </a:p>
        </p:txBody>
      </p:sp>
    </p:spTree>
    <p:extLst>
      <p:ext uri="{BB962C8B-B14F-4D97-AF65-F5344CB8AC3E}">
        <p14:creationId xmlns:p14="http://schemas.microsoft.com/office/powerpoint/2010/main" val="3655553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6"/>
            <a:ext cx="7981754" cy="477078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1228287-3A0E-4AA4-9C5C-5724ABCBF176}"/>
              </a:ext>
            </a:extLst>
          </p:cNvPr>
          <p:cNvSpPr/>
          <p:nvPr/>
        </p:nvSpPr>
        <p:spPr>
          <a:xfrm>
            <a:off x="834887" y="2242268"/>
            <a:ext cx="652006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3A702F-2A0C-4585-9249-F70E1208DCB4}"/>
              </a:ext>
            </a:extLst>
          </p:cNvPr>
          <p:cNvSpPr/>
          <p:nvPr/>
        </p:nvSpPr>
        <p:spPr>
          <a:xfrm>
            <a:off x="834887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9F49C3C-DE33-480D-88F6-8A584920F54C}"/>
              </a:ext>
            </a:extLst>
          </p:cNvPr>
          <p:cNvSpPr/>
          <p:nvPr/>
        </p:nvSpPr>
        <p:spPr>
          <a:xfrm>
            <a:off x="4166483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1FC5683-B503-4E38-A714-D958D82A3830}"/>
              </a:ext>
            </a:extLst>
          </p:cNvPr>
          <p:cNvSpPr/>
          <p:nvPr/>
        </p:nvSpPr>
        <p:spPr>
          <a:xfrm>
            <a:off x="834887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257DA9D-FEAF-4E60-A46D-82105C2B8928}"/>
              </a:ext>
            </a:extLst>
          </p:cNvPr>
          <p:cNvSpPr/>
          <p:nvPr/>
        </p:nvSpPr>
        <p:spPr>
          <a:xfrm>
            <a:off x="2504661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D271B8A-C895-43C2-9EE3-9F77041DC7AB}"/>
              </a:ext>
            </a:extLst>
          </p:cNvPr>
          <p:cNvSpPr/>
          <p:nvPr/>
        </p:nvSpPr>
        <p:spPr>
          <a:xfrm>
            <a:off x="4166483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9F84C66-186F-4035-8BDA-FB6045D43AA9}"/>
              </a:ext>
            </a:extLst>
          </p:cNvPr>
          <p:cNvSpPr/>
          <p:nvPr/>
        </p:nvSpPr>
        <p:spPr>
          <a:xfrm>
            <a:off x="5836257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C890B66-293F-4A74-9788-3BC298FB91BC}"/>
              </a:ext>
            </a:extLst>
          </p:cNvPr>
          <p:cNvSpPr/>
          <p:nvPr/>
        </p:nvSpPr>
        <p:spPr>
          <a:xfrm>
            <a:off x="834886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5C5229C-669B-4387-A5E0-362520219CEF}"/>
              </a:ext>
            </a:extLst>
          </p:cNvPr>
          <p:cNvSpPr/>
          <p:nvPr/>
        </p:nvSpPr>
        <p:spPr>
          <a:xfrm>
            <a:off x="1701579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2E9E043-08C1-4C7A-BF86-5471AD8FCAE6}"/>
              </a:ext>
            </a:extLst>
          </p:cNvPr>
          <p:cNvSpPr/>
          <p:nvPr/>
        </p:nvSpPr>
        <p:spPr>
          <a:xfrm>
            <a:off x="2504659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6255160-FDE6-4C62-8AFC-E26D4B3B28B3}"/>
              </a:ext>
            </a:extLst>
          </p:cNvPr>
          <p:cNvSpPr/>
          <p:nvPr/>
        </p:nvSpPr>
        <p:spPr>
          <a:xfrm>
            <a:off x="3371352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C69FCC9-FA2C-403E-AE89-EA31BA4E8A3C}"/>
              </a:ext>
            </a:extLst>
          </p:cNvPr>
          <p:cNvSpPr/>
          <p:nvPr/>
        </p:nvSpPr>
        <p:spPr>
          <a:xfrm>
            <a:off x="4166485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D6314FB-C131-42D1-9F31-E050B2EB8158}"/>
              </a:ext>
            </a:extLst>
          </p:cNvPr>
          <p:cNvSpPr/>
          <p:nvPr/>
        </p:nvSpPr>
        <p:spPr>
          <a:xfrm>
            <a:off x="5033178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95DC38D6-D68C-4661-8CCA-B68AD5E271CE}"/>
              </a:ext>
            </a:extLst>
          </p:cNvPr>
          <p:cNvSpPr/>
          <p:nvPr/>
        </p:nvSpPr>
        <p:spPr>
          <a:xfrm>
            <a:off x="5820352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4BB3472-2B66-4320-A524-FB6DA1B4F3A1}"/>
              </a:ext>
            </a:extLst>
          </p:cNvPr>
          <p:cNvSpPr/>
          <p:nvPr/>
        </p:nvSpPr>
        <p:spPr>
          <a:xfrm>
            <a:off x="6687045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E67AA032-3AF2-4CBD-BBAF-1CC8EF794CBF}"/>
              </a:ext>
            </a:extLst>
          </p:cNvPr>
          <p:cNvSpPr/>
          <p:nvPr/>
        </p:nvSpPr>
        <p:spPr>
          <a:xfrm>
            <a:off x="1168840" y="5052327"/>
            <a:ext cx="906449" cy="36933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15CFBEA-5B9C-46B5-8183-67DD3D566B39}"/>
              </a:ext>
            </a:extLst>
          </p:cNvPr>
          <p:cNvSpPr/>
          <p:nvPr/>
        </p:nvSpPr>
        <p:spPr>
          <a:xfrm>
            <a:off x="1193324" y="547038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5B7001DC-985D-4A73-A799-0EFC7A484214}"/>
              </a:ext>
            </a:extLst>
          </p:cNvPr>
          <p:cNvSpPr/>
          <p:nvPr/>
        </p:nvSpPr>
        <p:spPr>
          <a:xfrm>
            <a:off x="2863098" y="547038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9D11DD54-0627-4C9B-BB87-6EB7B0A9B80B}"/>
              </a:ext>
            </a:extLst>
          </p:cNvPr>
          <p:cNvSpPr/>
          <p:nvPr/>
        </p:nvSpPr>
        <p:spPr>
          <a:xfrm>
            <a:off x="4545688" y="547547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A7C0F70D-7FC6-46C1-BF29-90AF25663F23}"/>
              </a:ext>
            </a:extLst>
          </p:cNvPr>
          <p:cNvSpPr/>
          <p:nvPr/>
        </p:nvSpPr>
        <p:spPr>
          <a:xfrm>
            <a:off x="6186015" y="547038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0" name="Freihandform: Form 59">
            <a:extLst>
              <a:ext uri="{FF2B5EF4-FFF2-40B4-BE49-F238E27FC236}">
                <a16:creationId xmlns:a16="http://schemas.microsoft.com/office/drawing/2014/main" id="{EACC537F-C290-4A9C-B62E-7522671C9048}"/>
              </a:ext>
            </a:extLst>
          </p:cNvPr>
          <p:cNvSpPr/>
          <p:nvPr/>
        </p:nvSpPr>
        <p:spPr>
          <a:xfrm>
            <a:off x="2853049" y="5045297"/>
            <a:ext cx="906449" cy="36933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" name="Freihandform: Form 60">
            <a:extLst>
              <a:ext uri="{FF2B5EF4-FFF2-40B4-BE49-F238E27FC236}">
                <a16:creationId xmlns:a16="http://schemas.microsoft.com/office/drawing/2014/main" id="{07C28BA0-2909-489C-8F1D-00559D2B4CB2}"/>
              </a:ext>
            </a:extLst>
          </p:cNvPr>
          <p:cNvSpPr/>
          <p:nvPr/>
        </p:nvSpPr>
        <p:spPr>
          <a:xfrm>
            <a:off x="4493376" y="5052327"/>
            <a:ext cx="906449" cy="36933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2" name="Freihandform: Form 61">
            <a:extLst>
              <a:ext uri="{FF2B5EF4-FFF2-40B4-BE49-F238E27FC236}">
                <a16:creationId xmlns:a16="http://schemas.microsoft.com/office/drawing/2014/main" id="{B0E1D4FF-E780-4169-9B08-51DB58FF77AF}"/>
              </a:ext>
            </a:extLst>
          </p:cNvPr>
          <p:cNvSpPr/>
          <p:nvPr/>
        </p:nvSpPr>
        <p:spPr>
          <a:xfrm>
            <a:off x="6133703" y="5052327"/>
            <a:ext cx="906449" cy="36933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048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6"/>
            <a:ext cx="7981754" cy="477078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1228287-3A0E-4AA4-9C5C-5724ABCBF176}"/>
              </a:ext>
            </a:extLst>
          </p:cNvPr>
          <p:cNvSpPr/>
          <p:nvPr/>
        </p:nvSpPr>
        <p:spPr>
          <a:xfrm>
            <a:off x="834887" y="2242268"/>
            <a:ext cx="652006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3A702F-2A0C-4585-9249-F70E1208DCB4}"/>
              </a:ext>
            </a:extLst>
          </p:cNvPr>
          <p:cNvSpPr/>
          <p:nvPr/>
        </p:nvSpPr>
        <p:spPr>
          <a:xfrm>
            <a:off x="834887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9F49C3C-DE33-480D-88F6-8A584920F54C}"/>
              </a:ext>
            </a:extLst>
          </p:cNvPr>
          <p:cNvSpPr/>
          <p:nvPr/>
        </p:nvSpPr>
        <p:spPr>
          <a:xfrm>
            <a:off x="4166483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1FC5683-B503-4E38-A714-D958D82A3830}"/>
              </a:ext>
            </a:extLst>
          </p:cNvPr>
          <p:cNvSpPr/>
          <p:nvPr/>
        </p:nvSpPr>
        <p:spPr>
          <a:xfrm>
            <a:off x="834887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257DA9D-FEAF-4E60-A46D-82105C2B8928}"/>
              </a:ext>
            </a:extLst>
          </p:cNvPr>
          <p:cNvSpPr/>
          <p:nvPr/>
        </p:nvSpPr>
        <p:spPr>
          <a:xfrm>
            <a:off x="2504661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D271B8A-C895-43C2-9EE3-9F77041DC7AB}"/>
              </a:ext>
            </a:extLst>
          </p:cNvPr>
          <p:cNvSpPr/>
          <p:nvPr/>
        </p:nvSpPr>
        <p:spPr>
          <a:xfrm>
            <a:off x="4166483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9F84C66-186F-4035-8BDA-FB6045D43AA9}"/>
              </a:ext>
            </a:extLst>
          </p:cNvPr>
          <p:cNvSpPr/>
          <p:nvPr/>
        </p:nvSpPr>
        <p:spPr>
          <a:xfrm>
            <a:off x="5836257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E67AA032-3AF2-4CBD-BBAF-1CC8EF794CBF}"/>
              </a:ext>
            </a:extLst>
          </p:cNvPr>
          <p:cNvSpPr/>
          <p:nvPr/>
        </p:nvSpPr>
        <p:spPr>
          <a:xfrm>
            <a:off x="1598212" y="4285592"/>
            <a:ext cx="1836751" cy="412187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15CFBEA-5B9C-46B5-8183-67DD3D566B39}"/>
              </a:ext>
            </a:extLst>
          </p:cNvPr>
          <p:cNvSpPr/>
          <p:nvPr/>
        </p:nvSpPr>
        <p:spPr>
          <a:xfrm>
            <a:off x="2028211" y="4734607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A7C0F70D-7FC6-46C1-BF29-90AF25663F23}"/>
              </a:ext>
            </a:extLst>
          </p:cNvPr>
          <p:cNvSpPr/>
          <p:nvPr/>
        </p:nvSpPr>
        <p:spPr>
          <a:xfrm>
            <a:off x="5359807" y="4734607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A943F621-F54C-4A09-82DE-2466CBBDD90A}"/>
              </a:ext>
            </a:extLst>
          </p:cNvPr>
          <p:cNvSpPr/>
          <p:nvPr/>
        </p:nvSpPr>
        <p:spPr>
          <a:xfrm>
            <a:off x="4909929" y="4279725"/>
            <a:ext cx="1836751" cy="412187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494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6"/>
            <a:ext cx="7981754" cy="477078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1228287-3A0E-4AA4-9C5C-5724ABCBF176}"/>
              </a:ext>
            </a:extLst>
          </p:cNvPr>
          <p:cNvSpPr/>
          <p:nvPr/>
        </p:nvSpPr>
        <p:spPr>
          <a:xfrm>
            <a:off x="834887" y="2242268"/>
            <a:ext cx="652006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3A702F-2A0C-4585-9249-F70E1208DCB4}"/>
              </a:ext>
            </a:extLst>
          </p:cNvPr>
          <p:cNvSpPr/>
          <p:nvPr/>
        </p:nvSpPr>
        <p:spPr>
          <a:xfrm>
            <a:off x="834887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9F49C3C-DE33-480D-88F6-8A584920F54C}"/>
              </a:ext>
            </a:extLst>
          </p:cNvPr>
          <p:cNvSpPr/>
          <p:nvPr/>
        </p:nvSpPr>
        <p:spPr>
          <a:xfrm>
            <a:off x="4166483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E67AA032-3AF2-4CBD-BBAF-1CC8EF794CBF}"/>
              </a:ext>
            </a:extLst>
          </p:cNvPr>
          <p:cNvSpPr/>
          <p:nvPr/>
        </p:nvSpPr>
        <p:spPr>
          <a:xfrm>
            <a:off x="2429122" y="3494997"/>
            <a:ext cx="3407135" cy="643658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15CFBEA-5B9C-46B5-8183-67DD3D566B39}"/>
              </a:ext>
            </a:extLst>
          </p:cNvPr>
          <p:cNvSpPr/>
          <p:nvPr/>
        </p:nvSpPr>
        <p:spPr>
          <a:xfrm>
            <a:off x="3765571" y="4267599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6811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6"/>
            <a:ext cx="7981754" cy="477078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1228287-3A0E-4AA4-9C5C-5724ABCBF176}"/>
              </a:ext>
            </a:extLst>
          </p:cNvPr>
          <p:cNvSpPr/>
          <p:nvPr/>
        </p:nvSpPr>
        <p:spPr>
          <a:xfrm>
            <a:off x="834887" y="2242268"/>
            <a:ext cx="652006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5802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45AA83B-FE75-4DF4-B073-9D69CAE1EC9E}"/>
              </a:ext>
            </a:extLst>
          </p:cNvPr>
          <p:cNvGraphicFramePr>
            <a:graphicFrameLocks noGrp="1"/>
          </p:cNvGraphicFramePr>
          <p:nvPr/>
        </p:nvGraphicFramePr>
        <p:xfrm>
          <a:off x="948124" y="241438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3498643-FECB-41E1-9AEA-DCC757B79310}"/>
              </a:ext>
            </a:extLst>
          </p:cNvPr>
          <p:cNvGraphicFramePr>
            <a:graphicFrameLocks noGrp="1"/>
          </p:cNvGraphicFramePr>
          <p:nvPr/>
        </p:nvGraphicFramePr>
        <p:xfrm>
          <a:off x="5203537" y="242004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A088DD44-7F30-462B-B882-ADE98D298693}"/>
              </a:ext>
            </a:extLst>
          </p:cNvPr>
          <p:cNvGraphicFramePr>
            <a:graphicFrameLocks noGrp="1"/>
          </p:cNvGraphicFramePr>
          <p:nvPr/>
        </p:nvGraphicFramePr>
        <p:xfrm>
          <a:off x="716502" y="3103624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60627CB3-7D66-4822-A753-9682A658868B}"/>
              </a:ext>
            </a:extLst>
          </p:cNvPr>
          <p:cNvGraphicFramePr>
            <a:graphicFrameLocks noGrp="1"/>
          </p:cNvGraphicFramePr>
          <p:nvPr/>
        </p:nvGraphicFramePr>
        <p:xfrm>
          <a:off x="2169974" y="3103624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D332C1DB-5563-4748-A8F2-952E53A76270}"/>
              </a:ext>
            </a:extLst>
          </p:cNvPr>
          <p:cNvGraphicFramePr>
            <a:graphicFrameLocks noGrp="1"/>
          </p:cNvGraphicFramePr>
          <p:nvPr/>
        </p:nvGraphicFramePr>
        <p:xfrm>
          <a:off x="1964124" y="3784743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5" name="Tabelle 14">
            <a:extLst>
              <a:ext uri="{FF2B5EF4-FFF2-40B4-BE49-F238E27FC236}">
                <a16:creationId xmlns:a16="http://schemas.microsoft.com/office/drawing/2014/main" id="{3D5B8920-2BE5-44C0-B1AE-AC36FB588852}"/>
              </a:ext>
            </a:extLst>
          </p:cNvPr>
          <p:cNvGraphicFramePr>
            <a:graphicFrameLocks noGrp="1"/>
          </p:cNvGraphicFramePr>
          <p:nvPr/>
        </p:nvGraphicFramePr>
        <p:xfrm>
          <a:off x="3402427" y="3784743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4C5EE6B0-AE9F-438A-874A-141034D093B7}"/>
              </a:ext>
            </a:extLst>
          </p:cNvPr>
          <p:cNvGraphicFramePr>
            <a:graphicFrameLocks noGrp="1"/>
          </p:cNvGraphicFramePr>
          <p:nvPr/>
        </p:nvGraphicFramePr>
        <p:xfrm>
          <a:off x="5060121" y="3061241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48565FDF-9E36-4CB6-A4B5-DD847474B0DF}"/>
              </a:ext>
            </a:extLst>
          </p:cNvPr>
          <p:cNvGraphicFramePr>
            <a:graphicFrameLocks noGrp="1"/>
          </p:cNvGraphicFramePr>
          <p:nvPr/>
        </p:nvGraphicFramePr>
        <p:xfrm>
          <a:off x="6410226" y="3061241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8" name="Tabelle 17">
            <a:extLst>
              <a:ext uri="{FF2B5EF4-FFF2-40B4-BE49-F238E27FC236}">
                <a16:creationId xmlns:a16="http://schemas.microsoft.com/office/drawing/2014/main" id="{7F3CD9E1-4F5A-4237-84C6-E14ED3CD8D42}"/>
              </a:ext>
            </a:extLst>
          </p:cNvPr>
          <p:cNvGraphicFramePr>
            <a:graphicFrameLocks noGrp="1"/>
          </p:cNvGraphicFramePr>
          <p:nvPr/>
        </p:nvGraphicFramePr>
        <p:xfrm>
          <a:off x="6219535" y="3696275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F83DEA6B-EED3-4BE6-819A-322E9A820E81}"/>
              </a:ext>
            </a:extLst>
          </p:cNvPr>
          <p:cNvGraphicFramePr>
            <a:graphicFrameLocks noGrp="1"/>
          </p:cNvGraphicFramePr>
          <p:nvPr/>
        </p:nvGraphicFramePr>
        <p:xfrm>
          <a:off x="7743537" y="3696275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873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45AA83B-FE75-4DF4-B073-9D69CAE1EC9E}"/>
              </a:ext>
            </a:extLst>
          </p:cNvPr>
          <p:cNvGraphicFramePr>
            <a:graphicFrameLocks noGrp="1"/>
          </p:cNvGraphicFramePr>
          <p:nvPr/>
        </p:nvGraphicFramePr>
        <p:xfrm>
          <a:off x="948124" y="241438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3498643-FECB-41E1-9AEA-DCC757B79310}"/>
              </a:ext>
            </a:extLst>
          </p:cNvPr>
          <p:cNvGraphicFramePr>
            <a:graphicFrameLocks noGrp="1"/>
          </p:cNvGraphicFramePr>
          <p:nvPr/>
        </p:nvGraphicFramePr>
        <p:xfrm>
          <a:off x="5203537" y="242004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A088DD44-7F30-462B-B882-ADE98D298693}"/>
              </a:ext>
            </a:extLst>
          </p:cNvPr>
          <p:cNvGraphicFramePr>
            <a:graphicFrameLocks noGrp="1"/>
          </p:cNvGraphicFramePr>
          <p:nvPr/>
        </p:nvGraphicFramePr>
        <p:xfrm>
          <a:off x="716502" y="3103624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60627CB3-7D66-4822-A753-9682A658868B}"/>
              </a:ext>
            </a:extLst>
          </p:cNvPr>
          <p:cNvGraphicFramePr>
            <a:graphicFrameLocks noGrp="1"/>
          </p:cNvGraphicFramePr>
          <p:nvPr/>
        </p:nvGraphicFramePr>
        <p:xfrm>
          <a:off x="2169974" y="3103624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D332C1DB-5563-4748-A8F2-952E53A76270}"/>
              </a:ext>
            </a:extLst>
          </p:cNvPr>
          <p:cNvGraphicFramePr>
            <a:graphicFrameLocks noGrp="1"/>
          </p:cNvGraphicFramePr>
          <p:nvPr/>
        </p:nvGraphicFramePr>
        <p:xfrm>
          <a:off x="1964124" y="3784743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5" name="Tabelle 14">
            <a:extLst>
              <a:ext uri="{FF2B5EF4-FFF2-40B4-BE49-F238E27FC236}">
                <a16:creationId xmlns:a16="http://schemas.microsoft.com/office/drawing/2014/main" id="{3D5B8920-2BE5-44C0-B1AE-AC36FB588852}"/>
              </a:ext>
            </a:extLst>
          </p:cNvPr>
          <p:cNvGraphicFramePr>
            <a:graphicFrameLocks noGrp="1"/>
          </p:cNvGraphicFramePr>
          <p:nvPr/>
        </p:nvGraphicFramePr>
        <p:xfrm>
          <a:off x="3402427" y="3784743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4C5EE6B0-AE9F-438A-874A-141034D093B7}"/>
              </a:ext>
            </a:extLst>
          </p:cNvPr>
          <p:cNvGraphicFramePr>
            <a:graphicFrameLocks noGrp="1"/>
          </p:cNvGraphicFramePr>
          <p:nvPr/>
        </p:nvGraphicFramePr>
        <p:xfrm>
          <a:off x="5060121" y="3061241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48565FDF-9E36-4CB6-A4B5-DD847474B0DF}"/>
              </a:ext>
            </a:extLst>
          </p:cNvPr>
          <p:cNvGraphicFramePr>
            <a:graphicFrameLocks noGrp="1"/>
          </p:cNvGraphicFramePr>
          <p:nvPr/>
        </p:nvGraphicFramePr>
        <p:xfrm>
          <a:off x="6410226" y="3061241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8" name="Tabelle 17">
            <a:extLst>
              <a:ext uri="{FF2B5EF4-FFF2-40B4-BE49-F238E27FC236}">
                <a16:creationId xmlns:a16="http://schemas.microsoft.com/office/drawing/2014/main" id="{7F3CD9E1-4F5A-4237-84C6-E14ED3CD8D42}"/>
              </a:ext>
            </a:extLst>
          </p:cNvPr>
          <p:cNvGraphicFramePr>
            <a:graphicFrameLocks noGrp="1"/>
          </p:cNvGraphicFramePr>
          <p:nvPr/>
        </p:nvGraphicFramePr>
        <p:xfrm>
          <a:off x="6219535" y="3696275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F83DEA6B-EED3-4BE6-819A-322E9A820E81}"/>
              </a:ext>
            </a:extLst>
          </p:cNvPr>
          <p:cNvGraphicFramePr>
            <a:graphicFrameLocks noGrp="1"/>
          </p:cNvGraphicFramePr>
          <p:nvPr/>
        </p:nvGraphicFramePr>
        <p:xfrm>
          <a:off x="7743537" y="3696275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437A4E49-9ADE-4F8D-8FC8-DFB01E920E01}"/>
              </a:ext>
            </a:extLst>
          </p:cNvPr>
          <p:cNvSpPr/>
          <p:nvPr/>
        </p:nvSpPr>
        <p:spPr>
          <a:xfrm>
            <a:off x="2584328" y="4131730"/>
            <a:ext cx="1351567" cy="370840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66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45AA83B-FE75-4DF4-B073-9D69CAE1EC9E}"/>
              </a:ext>
            </a:extLst>
          </p:cNvPr>
          <p:cNvGraphicFramePr>
            <a:graphicFrameLocks noGrp="1"/>
          </p:cNvGraphicFramePr>
          <p:nvPr/>
        </p:nvGraphicFramePr>
        <p:xfrm>
          <a:off x="948124" y="241438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3498643-FECB-41E1-9AEA-DCC757B79310}"/>
              </a:ext>
            </a:extLst>
          </p:cNvPr>
          <p:cNvGraphicFramePr>
            <a:graphicFrameLocks noGrp="1"/>
          </p:cNvGraphicFramePr>
          <p:nvPr/>
        </p:nvGraphicFramePr>
        <p:xfrm>
          <a:off x="5203537" y="242004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A088DD44-7F30-462B-B882-ADE98D298693}"/>
              </a:ext>
            </a:extLst>
          </p:cNvPr>
          <p:cNvGraphicFramePr>
            <a:graphicFrameLocks noGrp="1"/>
          </p:cNvGraphicFramePr>
          <p:nvPr/>
        </p:nvGraphicFramePr>
        <p:xfrm>
          <a:off x="716502" y="3103624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60627CB3-7D66-4822-A753-9682A658868B}"/>
              </a:ext>
            </a:extLst>
          </p:cNvPr>
          <p:cNvGraphicFramePr>
            <a:graphicFrameLocks noGrp="1"/>
          </p:cNvGraphicFramePr>
          <p:nvPr/>
        </p:nvGraphicFramePr>
        <p:xfrm>
          <a:off x="2169974" y="3103624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4C5EE6B0-AE9F-438A-874A-141034D093B7}"/>
              </a:ext>
            </a:extLst>
          </p:cNvPr>
          <p:cNvGraphicFramePr>
            <a:graphicFrameLocks noGrp="1"/>
          </p:cNvGraphicFramePr>
          <p:nvPr/>
        </p:nvGraphicFramePr>
        <p:xfrm>
          <a:off x="5060121" y="3061241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48565FDF-9E36-4CB6-A4B5-DD847474B0DF}"/>
              </a:ext>
            </a:extLst>
          </p:cNvPr>
          <p:cNvGraphicFramePr>
            <a:graphicFrameLocks noGrp="1"/>
          </p:cNvGraphicFramePr>
          <p:nvPr/>
        </p:nvGraphicFramePr>
        <p:xfrm>
          <a:off x="6410226" y="3061241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8" name="Tabelle 17">
            <a:extLst>
              <a:ext uri="{FF2B5EF4-FFF2-40B4-BE49-F238E27FC236}">
                <a16:creationId xmlns:a16="http://schemas.microsoft.com/office/drawing/2014/main" id="{7F3CD9E1-4F5A-4237-84C6-E14ED3CD8D42}"/>
              </a:ext>
            </a:extLst>
          </p:cNvPr>
          <p:cNvGraphicFramePr>
            <a:graphicFrameLocks noGrp="1"/>
          </p:cNvGraphicFramePr>
          <p:nvPr/>
        </p:nvGraphicFramePr>
        <p:xfrm>
          <a:off x="6219535" y="3696275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F83DEA6B-EED3-4BE6-819A-322E9A820E81}"/>
              </a:ext>
            </a:extLst>
          </p:cNvPr>
          <p:cNvGraphicFramePr>
            <a:graphicFrameLocks noGrp="1"/>
          </p:cNvGraphicFramePr>
          <p:nvPr/>
        </p:nvGraphicFramePr>
        <p:xfrm>
          <a:off x="7743537" y="3696275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8AE99149-154D-428A-9F8A-A4A5D47AE3C5}"/>
              </a:ext>
            </a:extLst>
          </p:cNvPr>
          <p:cNvSpPr/>
          <p:nvPr/>
        </p:nvSpPr>
        <p:spPr>
          <a:xfrm>
            <a:off x="6851531" y="4062887"/>
            <a:ext cx="1351567" cy="370840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05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45AA83B-FE75-4DF4-B073-9D69CAE1EC9E}"/>
              </a:ext>
            </a:extLst>
          </p:cNvPr>
          <p:cNvGraphicFramePr>
            <a:graphicFrameLocks noGrp="1"/>
          </p:cNvGraphicFramePr>
          <p:nvPr/>
        </p:nvGraphicFramePr>
        <p:xfrm>
          <a:off x="948124" y="241438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3498643-FECB-41E1-9AEA-DCC757B79310}"/>
              </a:ext>
            </a:extLst>
          </p:cNvPr>
          <p:cNvGraphicFramePr>
            <a:graphicFrameLocks noGrp="1"/>
          </p:cNvGraphicFramePr>
          <p:nvPr/>
        </p:nvGraphicFramePr>
        <p:xfrm>
          <a:off x="5203537" y="242004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A088DD44-7F30-462B-B882-ADE98D298693}"/>
              </a:ext>
            </a:extLst>
          </p:cNvPr>
          <p:cNvGraphicFramePr>
            <a:graphicFrameLocks noGrp="1"/>
          </p:cNvGraphicFramePr>
          <p:nvPr/>
        </p:nvGraphicFramePr>
        <p:xfrm>
          <a:off x="716502" y="3103624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60627CB3-7D66-4822-A753-9682A658868B}"/>
              </a:ext>
            </a:extLst>
          </p:cNvPr>
          <p:cNvGraphicFramePr>
            <a:graphicFrameLocks noGrp="1"/>
          </p:cNvGraphicFramePr>
          <p:nvPr/>
        </p:nvGraphicFramePr>
        <p:xfrm>
          <a:off x="2169974" y="3103624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4C5EE6B0-AE9F-438A-874A-141034D093B7}"/>
              </a:ext>
            </a:extLst>
          </p:cNvPr>
          <p:cNvGraphicFramePr>
            <a:graphicFrameLocks noGrp="1"/>
          </p:cNvGraphicFramePr>
          <p:nvPr/>
        </p:nvGraphicFramePr>
        <p:xfrm>
          <a:off x="5060121" y="3061241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48565FDF-9E36-4CB6-A4B5-DD847474B0DF}"/>
              </a:ext>
            </a:extLst>
          </p:cNvPr>
          <p:cNvGraphicFramePr>
            <a:graphicFrameLocks noGrp="1"/>
          </p:cNvGraphicFramePr>
          <p:nvPr/>
        </p:nvGraphicFramePr>
        <p:xfrm>
          <a:off x="6410226" y="3061241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C2833A3D-4971-40CC-A0FE-0E148A25CB95}"/>
              </a:ext>
            </a:extLst>
          </p:cNvPr>
          <p:cNvSpPr/>
          <p:nvPr/>
        </p:nvSpPr>
        <p:spPr>
          <a:xfrm>
            <a:off x="1120557" y="3458561"/>
            <a:ext cx="2187186" cy="532993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95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45AA83B-FE75-4DF4-B073-9D69CAE1E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424299"/>
              </p:ext>
            </p:extLst>
          </p:nvPr>
        </p:nvGraphicFramePr>
        <p:xfrm>
          <a:off x="948124" y="241438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3498643-FECB-41E1-9AEA-DCC757B79310}"/>
              </a:ext>
            </a:extLst>
          </p:cNvPr>
          <p:cNvGraphicFramePr>
            <a:graphicFrameLocks noGrp="1"/>
          </p:cNvGraphicFramePr>
          <p:nvPr/>
        </p:nvGraphicFramePr>
        <p:xfrm>
          <a:off x="5203537" y="242004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4C5EE6B0-AE9F-438A-874A-141034D093B7}"/>
              </a:ext>
            </a:extLst>
          </p:cNvPr>
          <p:cNvGraphicFramePr>
            <a:graphicFrameLocks noGrp="1"/>
          </p:cNvGraphicFramePr>
          <p:nvPr/>
        </p:nvGraphicFramePr>
        <p:xfrm>
          <a:off x="5060121" y="3061241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48565FDF-9E36-4CB6-A4B5-DD847474B0DF}"/>
              </a:ext>
            </a:extLst>
          </p:cNvPr>
          <p:cNvGraphicFramePr>
            <a:graphicFrameLocks noGrp="1"/>
          </p:cNvGraphicFramePr>
          <p:nvPr/>
        </p:nvGraphicFramePr>
        <p:xfrm>
          <a:off x="6410226" y="3061241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39EDF985-4C3B-4E0C-A514-EF865DCD7E18}"/>
              </a:ext>
            </a:extLst>
          </p:cNvPr>
          <p:cNvSpPr/>
          <p:nvPr/>
        </p:nvSpPr>
        <p:spPr>
          <a:xfrm>
            <a:off x="5432664" y="3429000"/>
            <a:ext cx="2187186" cy="532993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4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45AA83B-FE75-4DF4-B073-9D69CAE1E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438607"/>
              </p:ext>
            </p:extLst>
          </p:nvPr>
        </p:nvGraphicFramePr>
        <p:xfrm>
          <a:off x="948124" y="241438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3498643-FECB-41E1-9AEA-DCC757B79310}"/>
              </a:ext>
            </a:extLst>
          </p:cNvPr>
          <p:cNvGraphicFramePr>
            <a:graphicFrameLocks noGrp="1"/>
          </p:cNvGraphicFramePr>
          <p:nvPr/>
        </p:nvGraphicFramePr>
        <p:xfrm>
          <a:off x="5203537" y="242004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486F986F-51A1-47F1-8D22-3F42623F0C88}"/>
              </a:ext>
            </a:extLst>
          </p:cNvPr>
          <p:cNvSpPr/>
          <p:nvPr/>
        </p:nvSpPr>
        <p:spPr>
          <a:xfrm>
            <a:off x="2472123" y="2785226"/>
            <a:ext cx="4326241" cy="85647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Lecturer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671DD1D9-D39C-4E47-97DB-584EF9AC4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296171"/>
              </p:ext>
            </p:extLst>
          </p:nvPr>
        </p:nvGraphicFramePr>
        <p:xfrm>
          <a:off x="457199" y="1605600"/>
          <a:ext cx="620599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071">
                  <a:extLst>
                    <a:ext uri="{9D8B030D-6E8A-4147-A177-3AD203B41FA5}">
                      <a16:colId xmlns:a16="http://schemas.microsoft.com/office/drawing/2014/main" val="2138475317"/>
                    </a:ext>
                  </a:extLst>
                </a:gridCol>
                <a:gridCol w="4102922">
                  <a:extLst>
                    <a:ext uri="{9D8B030D-6E8A-4147-A177-3AD203B41FA5}">
                      <a16:colId xmlns:a16="http://schemas.microsoft.com/office/drawing/2014/main" val="35537620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Name:</a:t>
                      </a:r>
                      <a:endParaRPr lang="de-AT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Ingo Frommholz</a:t>
                      </a:r>
                      <a:endParaRPr lang="de-AT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113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Email: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Ingo.frommholz@modul.ac.at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606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Office Hours: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By Appointment (online &amp; offline)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237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Office: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TBD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705229"/>
                  </a:ext>
                </a:extLst>
              </a:tr>
            </a:tbl>
          </a:graphicData>
        </a:graphic>
      </p:graphicFrame>
      <p:pic>
        <p:nvPicPr>
          <p:cNvPr id="5" name="Picture 4" descr="A person wearing glasses and a black sweater&#10;&#10;AI-generated content may be incorrect.">
            <a:extLst>
              <a:ext uri="{FF2B5EF4-FFF2-40B4-BE49-F238E27FC236}">
                <a16:creationId xmlns:a16="http://schemas.microsoft.com/office/drawing/2014/main" id="{4CA70FDA-9009-B328-7FD1-756FB5EF3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354" y="1605600"/>
            <a:ext cx="1483360" cy="148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023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85163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Example of merging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4DEB560-95B0-4855-93EA-0708EEF34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52885"/>
            <a:ext cx="8515412" cy="434343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7070BBB-D014-438C-9AEA-89D774B79142}"/>
              </a:ext>
            </a:extLst>
          </p:cNvPr>
          <p:cNvSpPr txBox="1"/>
          <p:nvPr/>
        </p:nvSpPr>
        <p:spPr>
          <a:xfrm>
            <a:off x="1474660" y="5942512"/>
            <a:ext cx="59650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Source: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Introduction to Computation and Programming using Python</a:t>
            </a:r>
            <a:r>
              <a: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, MIT Open </a:t>
            </a:r>
            <a:r>
              <a:rPr kumimoji="0" lang="de-A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Courseware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9F19D8-46A6-F1D5-F139-4A2236A92859}"/>
                  </a:ext>
                </a:extLst>
              </p:cNvPr>
              <p:cNvSpPr txBox="1"/>
              <p:nvPr/>
            </p:nvSpPr>
            <p:spPr>
              <a:xfrm>
                <a:off x="2361085" y="5573180"/>
                <a:ext cx="36030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Maximum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/>
                  <a:t> comparisons </a:t>
                </a:r>
                <a:r>
                  <a:rPr lang="en-US" sz="18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𝑂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9F19D8-46A6-F1D5-F139-4A2236A92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1085" y="5573180"/>
                <a:ext cx="3603038" cy="369332"/>
              </a:xfrm>
              <a:prstGeom prst="rect">
                <a:avLst/>
              </a:prstGeom>
              <a:blipFill>
                <a:blip r:embed="rId4"/>
                <a:stretch>
                  <a:fillRect l="-1404" t="-9677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53071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platzhalter 2">
                <a:extLst>
                  <a:ext uri="{FF2B5EF4-FFF2-40B4-BE49-F238E27FC236}">
                    <a16:creationId xmlns:a16="http://schemas.microsoft.com/office/drawing/2014/main" id="{9254B13C-19D7-4861-A881-548D1903C1E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1653135"/>
                <a:ext cx="8229300" cy="2974524"/>
              </a:xfrm>
            </p:spPr>
            <p:txBody>
              <a:bodyPr/>
              <a:lstStyle/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first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recursion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level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50" lvl="1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</m:num>
                      <m:den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elements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each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sublist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/2</m:t>
                        </m:r>
                      </m:e>
                    </m:d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/2</m:t>
                        </m:r>
                      </m:e>
                    </m:d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d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At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second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recursion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level</a:t>
                </a:r>
                <a:endParaRPr lang="de-AT" sz="1800" b="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50" lvl="1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</m:num>
                      <m:den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elements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each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sublist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/4</m:t>
                        </m:r>
                      </m:e>
                    </m:d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/4</m:t>
                        </m:r>
                      </m:e>
                    </m:d>
                    <m:r>
                      <m:rPr>
                        <m:nor/>
                      </m:rPr>
                      <a:rPr lang="de-AT" sz="1800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AT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+ 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/4</m:t>
                        </m:r>
                      </m:e>
                    </m:d>
                    <m:r>
                      <m:rPr>
                        <m:nor/>
                      </m:rPr>
                      <a:rPr lang="de-AT" sz="1800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AT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+ 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/4</m:t>
                        </m:r>
                      </m:e>
                    </m:d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d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fact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each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recursion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level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d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How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many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recursion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levels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always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divide in half (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recollect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binary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search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):</a:t>
                </a:r>
              </a:p>
              <a:p>
                <a:pPr marL="857250" lvl="1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de-AT" sz="18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AT" sz="1800" b="0" i="0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de-AT" sz="18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Total:</a:t>
                </a:r>
              </a:p>
              <a:p>
                <a:pPr marL="857250" lvl="1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func>
                          <m:funcPr>
                            <m:ctrlPr>
                              <a:rPr lang="de-AT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AT" sz="180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de-AT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platzhalter 2">
                <a:extLst>
                  <a:ext uri="{FF2B5EF4-FFF2-40B4-BE49-F238E27FC236}">
                    <a16:creationId xmlns:a16="http://schemas.microsoft.com/office/drawing/2014/main" id="{9254B13C-19D7-4861-A881-548D1903C1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53135"/>
                <a:ext cx="8229300" cy="297452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42806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dirty="0"/>
              <a:t>Data structures and algorithms</a:t>
            </a:r>
            <a:endParaRPr lang="de-AT" sz="4400" b="1" dirty="0"/>
          </a:p>
        </p:txBody>
      </p:sp>
    </p:spTree>
    <p:extLst>
      <p:ext uri="{BB962C8B-B14F-4D97-AF65-F5344CB8AC3E}">
        <p14:creationId xmlns:p14="http://schemas.microsoft.com/office/powerpoint/2010/main" val="16405320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0162"/>
            <a:ext cx="8229300" cy="1144800"/>
          </a:xfrm>
        </p:spPr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Close relation between data structures and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platzhalter 2">
                <a:extLst>
                  <a:ext uri="{FF2B5EF4-FFF2-40B4-BE49-F238E27FC236}">
                    <a16:creationId xmlns:a16="http://schemas.microsoft.com/office/drawing/2014/main" id="{9254B13C-19D7-4861-A881-548D1903C1E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1653135"/>
                <a:ext cx="8229300" cy="1974485"/>
              </a:xfrm>
            </p:spPr>
            <p:txBody>
              <a:bodyPr/>
              <a:lstStyle/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will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explore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new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algorithmic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design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technique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Using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data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structure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manage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information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during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execution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algorithm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Data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structure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de-AT" sz="1800" b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endParaRPr lang="de-AT" sz="1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Algorithm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de-AT" sz="1800" b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heapsort</a:t>
                </a:r>
                <a:endParaRPr lang="de-AT" sz="1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Complexity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func>
                          <m:funcPr>
                            <m:ctrlPr>
                              <a:rPr lang="de-AT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AT" sz="180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de-AT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platzhalter 2">
                <a:extLst>
                  <a:ext uri="{FF2B5EF4-FFF2-40B4-BE49-F238E27FC236}">
                    <a16:creationId xmlns:a16="http://schemas.microsoft.com/office/drawing/2014/main" id="{9254B13C-19D7-4861-A881-548D1903C1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53135"/>
                <a:ext cx="8229300" cy="197448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38089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(Binary)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228312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845759"/>
              </p:ext>
            </p:extLst>
          </p:nvPr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9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1" y="463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796513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Parent node, left and right nodes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9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1" y="463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FB0B173D-D02C-44C7-BA4F-9E53AA9B5F9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47924" y="5570166"/>
                <a:ext cx="1901929" cy="550706"/>
              </a:xfrm>
            </p:spPr>
            <p:txBody>
              <a:bodyPr/>
              <a:lstStyle/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𝑙𝑒𝑓𝑡</m:t>
                      </m:r>
                      <m:d>
                        <m:dPr>
                          <m:ctrlP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</m:d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=2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+1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FB0B173D-D02C-44C7-BA4F-9E53AA9B5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47924" y="5570166"/>
                <a:ext cx="1901929" cy="55070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platzhalter 2">
                <a:extLst>
                  <a:ext uri="{FF2B5EF4-FFF2-40B4-BE49-F238E27FC236}">
                    <a16:creationId xmlns:a16="http://schemas.microsoft.com/office/drawing/2014/main" id="{3AA7F676-A03D-4D14-B746-B5312BAC33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87906" y="5570166"/>
                <a:ext cx="2096538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𝑟𝑖𝑔h𝑡</m:t>
                      </m:r>
                      <m:d>
                        <m:dPr>
                          <m:ctrlP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</m:d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=2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+2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0" name="Textplatzhalter 2">
                <a:extLst>
                  <a:ext uri="{FF2B5EF4-FFF2-40B4-BE49-F238E27FC236}">
                    <a16:creationId xmlns:a16="http://schemas.microsoft.com/office/drawing/2014/main" id="{3AA7F676-A03D-4D14-B746-B5312BAC3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7906" y="5570166"/>
                <a:ext cx="2096538" cy="5507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platzhalter 2">
                <a:extLst>
                  <a:ext uri="{FF2B5EF4-FFF2-40B4-BE49-F238E27FC236}">
                    <a16:creationId xmlns:a16="http://schemas.microsoft.com/office/drawing/2014/main" id="{BCE4727A-C77E-49B0-A8C3-D4E70B95CF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84723" y="5570166"/>
                <a:ext cx="2790704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𝑝𝑎𝑟𝑒𝑛𝑡</m:t>
                      </m:r>
                      <m:d>
                        <m:dPr>
                          <m:ctrlP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</m:d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𝑖𝑛𝑡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d>
                        <m:dPr>
                          <m:ctrlP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−1</m:t>
                          </m:r>
                        </m:e>
                      </m:d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/2)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3" name="Textplatzhalter 2">
                <a:extLst>
                  <a:ext uri="{FF2B5EF4-FFF2-40B4-BE49-F238E27FC236}">
                    <a16:creationId xmlns:a16="http://schemas.microsoft.com/office/drawing/2014/main" id="{BCE4727A-C77E-49B0-A8C3-D4E70B95C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723" y="5570166"/>
                <a:ext cx="2790704" cy="550706"/>
              </a:xfrm>
              <a:prstGeom prst="rect">
                <a:avLst/>
              </a:prstGeom>
              <a:blipFill>
                <a:blip r:embed="rId5"/>
                <a:stretch>
                  <a:fillRect r="-39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778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uild="p"/>
      <p:bldP spid="60" grpId="0"/>
      <p:bldP spid="6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Parent node, left and right nodes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8F2C2A12-C5B8-4044-847D-FDC4037DD3B8}"/>
              </a:ext>
            </a:extLst>
          </p:cNvPr>
          <p:cNvSpPr/>
          <p:nvPr/>
        </p:nvSpPr>
        <p:spPr>
          <a:xfrm>
            <a:off x="850980" y="1037303"/>
            <a:ext cx="7835519" cy="5289755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class Heap():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def __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init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__(self, a=[], size=10):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= a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= size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def parent(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return 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- 1) // 2</a:t>
            </a:r>
          </a:p>
          <a:p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def left(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return 2 *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+ 1</a:t>
            </a:r>
          </a:p>
          <a:p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def right(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return 2 *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+ 2</a:t>
            </a:r>
          </a:p>
          <a:p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def size(self):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return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. . .</a:t>
            </a:r>
          </a:p>
        </p:txBody>
      </p:sp>
    </p:spTree>
    <p:extLst>
      <p:ext uri="{BB962C8B-B14F-4D97-AF65-F5344CB8AC3E}">
        <p14:creationId xmlns:p14="http://schemas.microsoft.com/office/powerpoint/2010/main" val="5408570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 property (max-heap)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9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1" y="463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59896D30-620B-431E-8D9F-CD340CE9FF8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69681" y="5425196"/>
                <a:ext cx="2435751" cy="550706"/>
              </a:xfrm>
            </p:spPr>
            <p:txBody>
              <a:bodyPr/>
              <a:lstStyle/>
              <a:p>
                <a:pPr marL="1143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𝑝𝑎𝑟𝑒𝑛𝑡</m:t>
                          </m:r>
                          <m:d>
                            <m:dPr>
                              <m:ctrlP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≥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[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]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59896D30-620B-431E-8D9F-CD340CE9F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9681" y="5425196"/>
                <a:ext cx="2435751" cy="55070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hteck 59">
            <a:extLst>
              <a:ext uri="{FF2B5EF4-FFF2-40B4-BE49-F238E27FC236}">
                <a16:creationId xmlns:a16="http://schemas.microsoft.com/office/drawing/2014/main" id="{E31D1780-2A63-43D3-8A7A-BFA08929C149}"/>
              </a:ext>
            </a:extLst>
          </p:cNvPr>
          <p:cNvSpPr/>
          <p:nvPr/>
        </p:nvSpPr>
        <p:spPr>
          <a:xfrm>
            <a:off x="2665436" y="5023049"/>
            <a:ext cx="6419570" cy="1393975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def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check_heap_property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(self):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for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in range(1,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if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] &gt;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Heap.parent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)]: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    return False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return True</a:t>
            </a:r>
          </a:p>
        </p:txBody>
      </p:sp>
    </p:spTree>
    <p:extLst>
      <p:ext uri="{BB962C8B-B14F-4D97-AF65-F5344CB8AC3E}">
        <p14:creationId xmlns:p14="http://schemas.microsoft.com/office/powerpoint/2010/main" val="174079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643318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3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platzhalter 2">
                <a:extLst>
                  <a:ext uri="{FF2B5EF4-FFF2-40B4-BE49-F238E27FC236}">
                    <a16:creationId xmlns:a16="http://schemas.microsoft.com/office/drawing/2014/main" id="{6AE141F8-AAE8-4993-AFC6-954B4B97269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69681" y="5425196"/>
                <a:ext cx="1534282" cy="550706"/>
              </a:xfrm>
            </p:spPr>
            <p:txBody>
              <a:bodyPr/>
              <a:lstStyle/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(1)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0" name="Textplatzhalter 2">
                <a:extLst>
                  <a:ext uri="{FF2B5EF4-FFF2-40B4-BE49-F238E27FC236}">
                    <a16:creationId xmlns:a16="http://schemas.microsoft.com/office/drawing/2014/main" id="{6AE141F8-AAE8-4993-AFC6-954B4B9726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9681" y="5425196"/>
                <a:ext cx="1534282" cy="55070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9456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Course context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955280" cy="3721774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BSc Applied Data Science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Module: Fundamentals of Data Science and Engineering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Some other courses from this module: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Fundamentals of Computer Science and Programming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Database Management and Design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Foundations of Artificial Intelligence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Fundamentals of Web Programming and Application Development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But also: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Legal Aspects of Data Science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Societal and Ethical Impacts of Data Science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...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5275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129069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3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2" name="Freihandform: Form 61">
            <a:extLst>
              <a:ext uri="{FF2B5EF4-FFF2-40B4-BE49-F238E27FC236}">
                <a16:creationId xmlns:a16="http://schemas.microsoft.com/office/drawing/2014/main" id="{81F91D60-4DF5-4009-AA9D-A4259C725C3C}"/>
              </a:ext>
            </a:extLst>
          </p:cNvPr>
          <p:cNvSpPr/>
          <p:nvPr/>
        </p:nvSpPr>
        <p:spPr>
          <a:xfrm rot="8699949">
            <a:off x="1986261" y="3023632"/>
            <a:ext cx="1160913" cy="40881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416BC8EE-BED0-4F49-B0C1-EC58D6101B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(1)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416BC8EE-BED0-4F49-B0C1-EC58D6101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45846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7E6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rgbClr val="E7E6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3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2" name="Freihandform: Form 61">
            <a:extLst>
              <a:ext uri="{FF2B5EF4-FFF2-40B4-BE49-F238E27FC236}">
                <a16:creationId xmlns:a16="http://schemas.microsoft.com/office/drawing/2014/main" id="{81F91D60-4DF5-4009-AA9D-A4259C725C3C}"/>
              </a:ext>
            </a:extLst>
          </p:cNvPr>
          <p:cNvSpPr/>
          <p:nvPr/>
        </p:nvSpPr>
        <p:spPr>
          <a:xfrm rot="10800000">
            <a:off x="2424330" y="3807229"/>
            <a:ext cx="1684897" cy="22504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AA3DF0A3-2DFE-4F6E-AA55-75526CBC6B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(1)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AA3DF0A3-2DFE-4F6E-AA55-75526CBC6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11727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529149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3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53" name="Freihandform: Form 52">
            <a:extLst>
              <a:ext uri="{FF2B5EF4-FFF2-40B4-BE49-F238E27FC236}">
                <a16:creationId xmlns:a16="http://schemas.microsoft.com/office/drawing/2014/main" id="{6D882558-C764-47F6-92DB-9156B4712D14}"/>
              </a:ext>
            </a:extLst>
          </p:cNvPr>
          <p:cNvSpPr/>
          <p:nvPr/>
        </p:nvSpPr>
        <p:spPr>
          <a:xfrm rot="8961794" flipH="1">
            <a:off x="1938138" y="2895489"/>
            <a:ext cx="1216938" cy="497119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ln w="36720">
            <a:solidFill>
              <a:srgbClr val="00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D4CB9AE3-7994-4A7C-9220-DB81A654DA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(1)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D4CB9AE3-7994-4A7C-9220-DB81A654D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85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233606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8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9C135ECA-0F59-4A6D-B32B-9BA4A83BAC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(1)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9C135ECA-0F59-4A6D-B32B-9BA4A83BA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34809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8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8075BC6-1A9D-4A9F-A9D2-C413627E4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(3)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8075BC6-1A9D-4A9F-A9D2-C413627E4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57161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8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53" name="Freihandform: Form 52">
            <a:extLst>
              <a:ext uri="{FF2B5EF4-FFF2-40B4-BE49-F238E27FC236}">
                <a16:creationId xmlns:a16="http://schemas.microsoft.com/office/drawing/2014/main" id="{74E75FF8-95D8-4917-9E7C-B043BD2E5A74}"/>
              </a:ext>
            </a:extLst>
          </p:cNvPr>
          <p:cNvSpPr/>
          <p:nvPr/>
        </p:nvSpPr>
        <p:spPr>
          <a:xfrm rot="8069846">
            <a:off x="1169176" y="3736734"/>
            <a:ext cx="931911" cy="389789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AFDEA552-C689-49EA-9BC6-B90DB062B1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(3)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AFDEA552-C689-49EA-9BC6-B90DB062B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2296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8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1" name="Freihandform: Form 60">
            <a:extLst>
              <a:ext uri="{FF2B5EF4-FFF2-40B4-BE49-F238E27FC236}">
                <a16:creationId xmlns:a16="http://schemas.microsoft.com/office/drawing/2014/main" id="{10557985-725B-4485-856A-0A2A34DB319F}"/>
              </a:ext>
            </a:extLst>
          </p:cNvPr>
          <p:cNvSpPr/>
          <p:nvPr/>
        </p:nvSpPr>
        <p:spPr>
          <a:xfrm rot="2674317" flipV="1">
            <a:off x="2236638" y="3823732"/>
            <a:ext cx="915559" cy="295395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ED00BB0B-46D6-4FF9-AB7D-31FC29E645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(3)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ED00BB0B-46D6-4FF9-AB7D-31FC29E64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31650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562445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8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53" name="Freihandform: Form 52">
            <a:extLst>
              <a:ext uri="{FF2B5EF4-FFF2-40B4-BE49-F238E27FC236}">
                <a16:creationId xmlns:a16="http://schemas.microsoft.com/office/drawing/2014/main" id="{DFF57897-CCEC-4ED1-B32B-1E657D11A319}"/>
              </a:ext>
            </a:extLst>
          </p:cNvPr>
          <p:cNvSpPr/>
          <p:nvPr/>
        </p:nvSpPr>
        <p:spPr>
          <a:xfrm rot="2822173" flipH="1" flipV="1">
            <a:off x="2332201" y="3712543"/>
            <a:ext cx="882275" cy="439603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ln w="36720">
            <a:solidFill>
              <a:srgbClr val="00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9EFF0B22-44A9-4E8D-A5E9-EA00E59DFC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(3)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9EFF0B22-44A9-4E8D-A5E9-EA00E59DF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791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526863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8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4180C418-B244-49F3-A008-C57DF42CD4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(3)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4180C418-B244-49F3-A008-C57DF42CD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42719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F52D410-F0A9-418A-AE70-7B743F8152B9}"/>
              </a:ext>
            </a:extLst>
          </p:cNvPr>
          <p:cNvSpPr/>
          <p:nvPr/>
        </p:nvSpPr>
        <p:spPr>
          <a:xfrm>
            <a:off x="275793" y="1371600"/>
            <a:ext cx="8715807" cy="4375355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def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heapify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(self,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l =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Heap.left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r =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Heap.right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if l &lt;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and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[l] &gt;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]: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largest = l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else: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largest =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if r &lt;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and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[r] &gt;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[largest]: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largest = r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if largest != i: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[largest],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] =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],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[largest]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self.heapify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(largest)</a:t>
            </a:r>
          </a:p>
        </p:txBody>
      </p:sp>
    </p:spTree>
    <p:extLst>
      <p:ext uri="{BB962C8B-B14F-4D97-AF65-F5344CB8AC3E}">
        <p14:creationId xmlns:p14="http://schemas.microsoft.com/office/powerpoint/2010/main" val="1614208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Course goals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955280" cy="4357878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Learn about: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Basic data structures</a:t>
            </a:r>
          </a:p>
          <a:p>
            <a:pPr marL="1428750" lvl="2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Stacks, queues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428750" lvl="2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Trees, graphs</a:t>
            </a:r>
          </a:p>
          <a:p>
            <a:pPr marL="1428750" lvl="2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Hash tables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Advanced algorithmic techniques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428750" lvl="2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Randomized, greedy algorithms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Famous data science algorithms</a:t>
            </a:r>
          </a:p>
          <a:p>
            <a:pPr marL="1428750" lvl="2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Decision trees, K-means, PageRank,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priori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Understand: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Usage of data structures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Advanced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algorithmic thinking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How to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implement modern algorithms in Python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Additionally: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Student goals: to pass the examination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Bonus goal for all: to have fun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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7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Complexity of </a:t>
            </a:r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9CE01EA-17F8-4425-9699-9D2739C9A86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1653135"/>
                <a:ext cx="8229300" cy="3284625"/>
              </a:xfrm>
            </p:spPr>
            <p:txBody>
              <a:bodyPr/>
              <a:lstStyle/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Number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Height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h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number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links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from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closest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leaf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height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root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log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⁡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This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also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maximal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height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that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have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Heapyfing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involves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constant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number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comparisons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i.e.,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two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comparisons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worst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will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visit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all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on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path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towards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leaf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This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b="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ignore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multiplicative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constants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worst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heapify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root</a:t>
                </a: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complexity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log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⁡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9CE01EA-17F8-4425-9699-9D2739C9A8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53135"/>
                <a:ext cx="8229300" cy="328462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26431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Exercise</a:t>
            </a:r>
            <a:endParaRPr lang="de-AT" sz="4400" b="1" dirty="0"/>
          </a:p>
        </p:txBody>
      </p:sp>
    </p:spTree>
    <p:extLst>
      <p:ext uri="{BB962C8B-B14F-4D97-AF65-F5344CB8AC3E}">
        <p14:creationId xmlns:p14="http://schemas.microsoft.com/office/powerpoint/2010/main" val="21808082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Student task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2">
                <a:extLst>
                  <a:ext uri="{FF2B5EF4-FFF2-40B4-BE49-F238E27FC236}">
                    <a16:creationId xmlns:a16="http://schemas.microsoft.com/office/drawing/2014/main" id="{B1AB2DE2-BFB4-403B-9976-58C0812A00AF}"/>
                  </a:ext>
                </a:extLst>
              </p:cNvPr>
              <p:cNvSpPr txBox="1"/>
              <p:nvPr/>
            </p:nvSpPr>
            <p:spPr>
              <a:xfrm>
                <a:off x="457200" y="1605600"/>
                <a:ext cx="8229600" cy="2585323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Task</a:t>
                </a:r>
                <a:r>
                  <a:rPr kumimoji="0" lang="de-DE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de-DE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kumimoji="0" lang="de-DE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Is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sequence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(23, 17, 14, 6, 13, 10, 1, 5, 7, 12) a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heap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?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lang="de-DE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Task 2: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Illustrate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operation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h𝑒𝑎𝑝𝑖𝑓𝑦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(2)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on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array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(27, 17, 3, 16, 13, 10, 1, 5, 7, 12, 4, 8, 9, 0).</a:t>
                </a: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lang="de-DE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Task 3: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What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is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effect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of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calling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h𝑒𝑎𝑝𝑖𝑓𝑦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when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element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is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larger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its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children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?</a:t>
                </a: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lang="de-DE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Task 4: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What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is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effect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of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calling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h𝑒𝑎𝑝𝑖𝑓𝑦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when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&gt; </m:t>
                    </m:r>
                    <m:r>
                      <a:rPr lang="de-DE" sz="18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</m:t>
                    </m:r>
                    <m:r>
                      <a:rPr lang="de-DE" sz="18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_</m:t>
                    </m:r>
                    <m:r>
                      <a:rPr lang="de-DE" sz="18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𝑠𝑖𝑧𝑒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/ 2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?</a:t>
                </a:r>
                <a:endParaRPr lang="de-DE" sz="1800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feld 2">
                <a:extLst>
                  <a:ext uri="{FF2B5EF4-FFF2-40B4-BE49-F238E27FC236}">
                    <a16:creationId xmlns:a16="http://schemas.microsoft.com/office/drawing/2014/main" id="{B1AB2DE2-BFB4-403B-9976-58C0812A0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5600"/>
                <a:ext cx="8229600" cy="2585323"/>
              </a:xfrm>
              <a:prstGeom prst="rect">
                <a:avLst/>
              </a:prstGeom>
              <a:blipFill>
                <a:blip r:embed="rId3"/>
                <a:stretch>
                  <a:fillRect l="-617" t="-980" b="-3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8106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897141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6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7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183526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47905" y="3911600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292602" y="462986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53" name="Textplatzhalter 2">
            <a:extLst>
              <a:ext uri="{FF2B5EF4-FFF2-40B4-BE49-F238E27FC236}">
                <a16:creationId xmlns:a16="http://schemas.microsoft.com/office/drawing/2014/main" id="{7CDA64D3-1198-4A7E-B97D-27FF9041FEAA}"/>
              </a:ext>
            </a:extLst>
          </p:cNvPr>
          <p:cNvSpPr txBox="1">
            <a:spLocks/>
          </p:cNvSpPr>
          <p:nvPr/>
        </p:nvSpPr>
        <p:spPr>
          <a:xfrm>
            <a:off x="469681" y="5425196"/>
            <a:ext cx="8229300" cy="830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Lower half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leaf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nodes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i.e.,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left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right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nodes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Hence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already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satisfy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heap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property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node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heaps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Hence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need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heapify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only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top half</a:t>
            </a:r>
          </a:p>
        </p:txBody>
      </p:sp>
    </p:spTree>
    <p:extLst>
      <p:ext uri="{BB962C8B-B14F-4D97-AF65-F5344CB8AC3E}">
        <p14:creationId xmlns:p14="http://schemas.microsoft.com/office/powerpoint/2010/main" val="24607875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6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7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183526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47905" y="3911600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292602" y="462986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2B23757A-A034-4FD1-A96D-AE386BBBFF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2B23757A-A034-4FD1-A96D-AE386BBBF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hteck 59">
            <a:extLst>
              <a:ext uri="{FF2B5EF4-FFF2-40B4-BE49-F238E27FC236}">
                <a16:creationId xmlns:a16="http://schemas.microsoft.com/office/drawing/2014/main" id="{9EC12D11-BABD-4700-91DA-676CD612FFAF}"/>
              </a:ext>
            </a:extLst>
          </p:cNvPr>
          <p:cNvSpPr/>
          <p:nvPr/>
        </p:nvSpPr>
        <p:spPr>
          <a:xfrm>
            <a:off x="3948340" y="3923903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7733652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6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7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183526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47905" y="3911600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292602" y="462986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9EC12D11-BABD-4700-91DA-676CD612FFAF}"/>
              </a:ext>
            </a:extLst>
          </p:cNvPr>
          <p:cNvSpPr/>
          <p:nvPr/>
        </p:nvSpPr>
        <p:spPr>
          <a:xfrm>
            <a:off x="1819445" y="3915520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9549A0EE-8503-4B54-A163-57A785859A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9549A0EE-8503-4B54-A163-57A785859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4859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279610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6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2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183526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47905" y="3911600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9EC12D11-BABD-4700-91DA-676CD612FFAF}"/>
              </a:ext>
            </a:extLst>
          </p:cNvPr>
          <p:cNvSpPr/>
          <p:nvPr/>
        </p:nvSpPr>
        <p:spPr>
          <a:xfrm>
            <a:off x="5777753" y="3211300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8E05BCE3-0A4A-43AE-A591-2D019213F5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8E05BCE3-0A4A-43AE-A591-2D019213F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68829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513256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2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183526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9EC12D11-BABD-4700-91DA-676CD612FFAF}"/>
              </a:ext>
            </a:extLst>
          </p:cNvPr>
          <p:cNvSpPr/>
          <p:nvPr/>
        </p:nvSpPr>
        <p:spPr>
          <a:xfrm>
            <a:off x="2891537" y="3196134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4210346E-453E-4D01-A30D-997CDB286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4210346E-453E-4D01-A30D-997CDB286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67647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067088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2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9EC12D11-BABD-4700-91DA-676CD612FFAF}"/>
              </a:ext>
            </a:extLst>
          </p:cNvPr>
          <p:cNvSpPr/>
          <p:nvPr/>
        </p:nvSpPr>
        <p:spPr>
          <a:xfrm>
            <a:off x="4337156" y="24769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DC6825C6-2915-4CFF-9F1E-89A4E3C426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DC6825C6-2915-4CFF-9F1E-89A4E3C42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32646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E283FFEF-70D5-4A15-9249-7B9E85A64B41}"/>
              </a:ext>
            </a:extLst>
          </p:cNvPr>
          <p:cNvSpPr/>
          <p:nvPr/>
        </p:nvSpPr>
        <p:spPr>
          <a:xfrm>
            <a:off x="1273768" y="1558413"/>
            <a:ext cx="6710026" cy="1465006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def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build_heap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(self):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=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len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for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in range(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// 2 - 1, -1, -1):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self.heapify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1028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Course workload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955280" cy="3721774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We will have 3 academic hours every week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These are 2 hours and 15 minutes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Mondays: 12:30 – 15:00 (also: Tuesday April 1</a:t>
            </a:r>
            <a:r>
              <a:rPr lang="en-US" sz="1800" baseline="30000" noProof="0" dirty="0"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, 14:00 – 16:30) 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You will earn 6 ECTS points for the course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This amounts to 6 x 25h =  </a:t>
            </a:r>
            <a:r>
              <a:rPr lang="en-US" dirty="0"/>
              <a:t>150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h of work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Lectures: 14 x 3h = 42h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Remaining 108h: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Homework: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 x ~10h </a:t>
            </a:r>
            <a:r>
              <a:rPr lang="en-US" sz="1800" noProof="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≅ 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70</a:t>
            </a:r>
            <a:r>
              <a:rPr lang="en-US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h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Preparation for the exam: 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38</a:t>
            </a:r>
            <a:r>
              <a:rPr lang="en-US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h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5884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Complexity of heap building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9CE01EA-17F8-4425-9699-9D2739C9A86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37882" y="1486392"/>
                <a:ext cx="8229300" cy="4430314"/>
              </a:xfrm>
            </p:spPr>
            <p:txBody>
              <a:bodyPr/>
              <a:lstStyle/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Complexity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heapifying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height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de-AT" sz="1800" b="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build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iterate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over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all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that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height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– number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b="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de-AT" sz="1800" i="1" dirty="0" err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such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nodes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143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h</m:t>
                          </m:r>
                        </m:sub>
                      </m:sSub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d>
                        <m:dPr>
                          <m:begChr m:val="⌈"/>
                          <m:endChr m:val="⌉"/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de-AT" sz="18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AT" sz="18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h</m:t>
                                  </m:r>
                                  <m:r>
                                    <a:rPr lang="de-AT" sz="18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Finally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iterate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over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all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heights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i.e.,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from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log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⁡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 total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complexity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1143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h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func>
                            <m:funcPr>
                              <m:ctrlP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AT" sz="1800" b="0" i="0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e>
                          </m:func>
                        </m:sup>
                        <m:e>
                          <m:sSub>
                            <m:sSubPr>
                              <m:ctrlP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h</m:t>
                              </m:r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=0</m:t>
                              </m:r>
                            </m:sub>
                            <m:sup>
                              <m:func>
                                <m:func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AT" sz="18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</m:e>
                              </m:func>
                            </m:sup>
                            <m:e>
                              <m:f>
                                <m:f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de-AT" sz="1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AT" sz="1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AT" sz="1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h</m:t>
                                      </m:r>
                                      <m:r>
                                        <a:rPr lang="de-AT" sz="1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+1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143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h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func>
                            <m:func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AT" sz="1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e>
                          </m:func>
                        </m:sup>
                        <m:e>
                          <m:f>
                            <m:f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h</m:t>
                                  </m:r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143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𝑂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𝑛</m:t>
                      </m:r>
                      <m:nary>
                        <m:naryPr>
                          <m:chr m:val="∑"/>
                          <m:ctrl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h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func>
                            <m:func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AT" sz="1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e>
                          </m:func>
                        </m:sup>
                        <m:e>
                          <m:f>
                            <m:f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h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h</m:t>
                                  </m:r>
                                </m:sup>
                              </m:sSup>
                            </m:den>
                          </m:f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)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143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𝑂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9CE01EA-17F8-4425-9699-9D2739C9A8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7882" y="1486392"/>
                <a:ext cx="8229300" cy="4430314"/>
              </a:xfrm>
              <a:blipFill>
                <a:blip r:embed="rId3"/>
                <a:stretch>
                  <a:fillRect r="-154" b="-21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07743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Exercise</a:t>
            </a:r>
            <a:endParaRPr lang="de-AT" sz="4400" b="1" dirty="0"/>
          </a:p>
        </p:txBody>
      </p:sp>
    </p:spTree>
    <p:extLst>
      <p:ext uri="{BB962C8B-B14F-4D97-AF65-F5344CB8AC3E}">
        <p14:creationId xmlns:p14="http://schemas.microsoft.com/office/powerpoint/2010/main" val="36166214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Student task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2">
                <a:extLst>
                  <a:ext uri="{FF2B5EF4-FFF2-40B4-BE49-F238E27FC236}">
                    <a16:creationId xmlns:a16="http://schemas.microsoft.com/office/drawing/2014/main" id="{B1AB2DE2-BFB4-403B-9976-58C0812A00AF}"/>
                  </a:ext>
                </a:extLst>
              </p:cNvPr>
              <p:cNvSpPr txBox="1"/>
              <p:nvPr/>
            </p:nvSpPr>
            <p:spPr>
              <a:xfrm>
                <a:off x="457200" y="1605600"/>
                <a:ext cx="8229600" cy="1477328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Task 5: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Illustrate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operation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𝑏𝑢𝑖𝑙𝑑</m:t>
                    </m:r>
                    <m:r>
                      <a:rPr lang="de-AT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_</m:t>
                    </m:r>
                    <m:r>
                      <a:rPr lang="de-AT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</m:t>
                    </m:r>
                    <m:r>
                      <a:rPr lang="de-AT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()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on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array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(5, 3, 17, 10, 84, 19, 6, 22, 9).</a:t>
                </a: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lang="de-DE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0">
                  <a:defRPr/>
                </a:pPr>
                <a:r>
                  <a:rPr lang="de-DE" sz="18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Task 6: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Why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do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want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loop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index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i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to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decease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from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_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𝑠𝑖𝑧𝑒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// 2 – 1 </m:t>
                    </m:r>
                  </m:oMath>
                </a14:m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to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0,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rather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to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increase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from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0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to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</m:t>
                    </m:r>
                    <m:r>
                      <a:rPr lang="de-DE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_</m:t>
                    </m:r>
                    <m:r>
                      <a:rPr lang="de-DE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𝑠𝑖𝑧𝑒</m:t>
                    </m:r>
                    <m:r>
                      <a:rPr lang="de-DE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// 2 – 1</m:t>
                    </m:r>
                  </m:oMath>
                </a14:m>
                <a:r>
                  <a:rPr lang="de-DE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while</a:t>
                </a:r>
                <a:r>
                  <a:rPr lang="de-DE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building</a:t>
                </a:r>
                <a:r>
                  <a:rPr lang="de-DE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r>
                  <a:rPr lang="de-DE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?</a:t>
                </a:r>
              </a:p>
            </p:txBody>
          </p:sp>
        </mc:Choice>
        <mc:Fallback xmlns="">
          <p:sp>
            <p:nvSpPr>
              <p:cNvPr id="4" name="Textfeld 2">
                <a:extLst>
                  <a:ext uri="{FF2B5EF4-FFF2-40B4-BE49-F238E27FC236}">
                    <a16:creationId xmlns:a16="http://schemas.microsoft.com/office/drawing/2014/main" id="{B1AB2DE2-BFB4-403B-9976-58C0812A0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5600"/>
                <a:ext cx="8229600" cy="1477328"/>
              </a:xfrm>
              <a:prstGeom prst="rect">
                <a:avLst/>
              </a:prstGeom>
              <a:blipFill>
                <a:blip r:embed="rId3"/>
                <a:stretch>
                  <a:fillRect l="-593" t="-2058" b="-5350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6346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6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7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183526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47905" y="3911600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292602" y="462986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42625134-84D0-4499-8FDF-9C25BEF210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8229300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indent="-342900">
                  <a:buFont typeface="+mj-lt"/>
                  <a:buAutoNum type="arabicPeriod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start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building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i.e.,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𝑏𝑢𝑖𝑙𝑑</m:t>
                    </m:r>
                    <m:r>
                      <a:rPr lang="de-AT" sz="1800" i="1" dirty="0" err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_</m:t>
                    </m:r>
                    <m:r>
                      <a:rPr lang="de-AT" sz="1800" i="1" dirty="0" err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h𝑒𝑎𝑝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indent="-342900">
                  <a:buFont typeface="+mj-lt"/>
                  <a:buAutoNum type="arabicPeriod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After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that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maximum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element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root</a:t>
                </a:r>
              </a:p>
              <a:p>
                <a:pPr indent="-342900">
                  <a:buFont typeface="+mj-lt"/>
                  <a:buAutoNum type="arabicPeriod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exchange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with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last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element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reduce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size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1</a:t>
                </a:r>
              </a:p>
              <a:p>
                <a:pPr indent="-342900">
                  <a:buFont typeface="+mj-lt"/>
                  <a:buAutoNum type="arabicPeriod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Children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root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but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new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root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may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not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be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indent="-342900">
                  <a:buFont typeface="+mj-lt"/>
                  <a:buAutoNum type="arabicPeriod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Hence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call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h𝑒𝑎𝑝𝑖𝑓𝑦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(0)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repeat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from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step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2.</a:t>
                </a: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42625134-84D0-4499-8FDF-9C25BEF21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8229300" cy="550706"/>
              </a:xfrm>
              <a:prstGeom prst="rect">
                <a:avLst/>
              </a:prstGeom>
              <a:blipFill>
                <a:blip r:embed="rId3"/>
                <a:stretch>
                  <a:fillRect t="-88889" b="-10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4381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09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84B335DD-2C49-4B56-9370-87E8C79D1854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5717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i="1" dirty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𝑏𝑢𝑖𝑙𝑑</m:t>
                      </m:r>
                      <m:r>
                        <a:rPr lang="de-AT" sz="1800" i="1" dirty="0" err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_</m:t>
                      </m:r>
                      <m:r>
                        <a:rPr lang="de-AT" sz="1800" i="1" dirty="0" err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</m:t>
                      </m:r>
                      <m:r>
                        <a:rPr lang="de-AT" sz="1800" i="1" dirty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()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84B335DD-2C49-4B56-9370-87E8C79D18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571777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5508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372549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594578"/>
              </p:ext>
            </p:extLst>
          </p:nvPr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09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6865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8012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26CFA768-8A4B-4A2B-B8C7-3A958BCD26AC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8645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𝑠𝑤𝑎𝑝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</m:d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26CFA768-8A4B-4A2B-B8C7-3A958BCD2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864549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55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6865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8012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C0D1905A-B101-4F85-8AC2-8A7191515B4D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302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𝑠𝑖𝑧𝑒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−=1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C0D1905A-B101-4F85-8AC2-8A7191515B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30221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01066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6865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8012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5D1365C5-FF82-4059-B19C-CE71FDB7F53F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4021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(0)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5D1365C5-FF82-4059-B19C-CE71FDB7F5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402115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81667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905895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09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0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2368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3515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3B4AA363-AF20-48D6-8BD3-21DCCE40FB4E}"/>
                  </a:ext>
                </a:extLst>
              </p:cNvPr>
              <p:cNvSpPr/>
              <p:nvPr/>
            </p:nvSpPr>
            <p:spPr>
              <a:xfrm>
                <a:off x="529946" y="5580776"/>
                <a:ext cx="9197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−=1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3B4AA363-AF20-48D6-8BD3-21DCCE40FB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46" y="5580776"/>
                <a:ext cx="91973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25900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04621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609755"/>
              </p:ext>
            </p:extLst>
          </p:nvPr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09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0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2368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3515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BE023EDC-B559-4F3D-9D65-957532B0BE3C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8645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𝑠𝑤𝑎𝑝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</m:d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BE023EDC-B559-4F3D-9D65-957532B0BE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864549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2311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Grading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599"/>
            <a:ext cx="7955280" cy="3348063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Homework: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Mathematical examples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Programming exercises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Final oral exam: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You will need to answer questions and solve smaller problems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In-class participation: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We will have smaller exercises and problems to solve during class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Questions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Most important: your own participation!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For in-class participation: you need a laptop with installed requirements!</a:t>
            </a:r>
            <a:endParaRPr lang="en-US" sz="1800" b="1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1089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8171576" y="455087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0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8167871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8217708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2368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3515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70C1895D-E4C5-4CFC-A17D-62A4ECCA65A2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302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𝑠𝑖𝑧𝑒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−=1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70C1895D-E4C5-4CFC-A17D-62A4ECCA65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30221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46887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8171576" y="455087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0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8167871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8217708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2368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3515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A37CE357-EEE0-445E-BA3B-66D4673354A5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4021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(0)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A37CE357-EEE0-445E-BA3B-66D4673354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402115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46318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591848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8171576" y="455087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09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0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5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8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8167871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8217708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7779596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7894371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2359FDC1-CFB8-4FEA-864A-F1F2B3779889}"/>
                  </a:ext>
                </a:extLst>
              </p:cNvPr>
              <p:cNvSpPr/>
              <p:nvPr/>
            </p:nvSpPr>
            <p:spPr>
              <a:xfrm>
                <a:off x="529946" y="5580776"/>
                <a:ext cx="9197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−=1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2359FDC1-CFB8-4FEA-864A-F1F2B37798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46" y="5580776"/>
                <a:ext cx="91973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37566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3375E719-B4B7-4B6A-88B7-031A373024F6}"/>
              </a:ext>
            </a:extLst>
          </p:cNvPr>
          <p:cNvSpPr/>
          <p:nvPr/>
        </p:nvSpPr>
        <p:spPr>
          <a:xfrm>
            <a:off x="1032877" y="1543665"/>
            <a:ext cx="7236051" cy="2276168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def heapsort(self):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self.build_heap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for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in range(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len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 - 1, 0, -1):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[0],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] =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],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[0]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-= 1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self.heapify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(0)</a:t>
            </a:r>
          </a:p>
        </p:txBody>
      </p:sp>
      <p:sp>
        <p:nvSpPr>
          <p:cNvPr id="62" name="Textplatzhalter 2">
            <a:extLst>
              <a:ext uri="{FF2B5EF4-FFF2-40B4-BE49-F238E27FC236}">
                <a16:creationId xmlns:a16="http://schemas.microsoft.com/office/drawing/2014/main" id="{14559237-D5A3-48F8-B83A-8BDE149FC2EC}"/>
              </a:ext>
            </a:extLst>
          </p:cNvPr>
          <p:cNvSpPr txBox="1">
            <a:spLocks/>
          </p:cNvSpPr>
          <p:nvPr/>
        </p:nvSpPr>
        <p:spPr>
          <a:xfrm>
            <a:off x="495863" y="4363853"/>
            <a:ext cx="8229300" cy="36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Notebook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0158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8171576" y="455087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09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0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5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8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8167871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8217708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53" name="Textplatzhalter 2">
            <a:extLst>
              <a:ext uri="{FF2B5EF4-FFF2-40B4-BE49-F238E27FC236}">
                <a16:creationId xmlns:a16="http://schemas.microsoft.com/office/drawing/2014/main" id="{7FB07C91-9C97-49C9-A62E-0D71955916CB}"/>
              </a:ext>
            </a:extLst>
          </p:cNvPr>
          <p:cNvSpPr txBox="1">
            <a:spLocks/>
          </p:cNvSpPr>
          <p:nvPr/>
        </p:nvSpPr>
        <p:spPr>
          <a:xfrm>
            <a:off x="446702" y="5342163"/>
            <a:ext cx="8229300" cy="36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complexity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7779596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7894371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5192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Complexity of heapsort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9CE01EA-17F8-4425-9699-9D2739C9A86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37882" y="1486392"/>
                <a:ext cx="8229300" cy="1942608"/>
              </a:xfrm>
            </p:spPr>
            <p:txBody>
              <a:bodyPr/>
              <a:lstStyle/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Complexity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building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Complexity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heapifying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log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⁡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call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heapify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times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Hence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have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 + 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log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⁡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This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log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⁡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9CE01EA-17F8-4425-9699-9D2739C9A8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7882" y="1486392"/>
                <a:ext cx="8229300" cy="194260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38856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Exercise</a:t>
            </a:r>
            <a:endParaRPr lang="de-AT" sz="4400" b="1" dirty="0"/>
          </a:p>
        </p:txBody>
      </p:sp>
    </p:spTree>
    <p:extLst>
      <p:ext uri="{BB962C8B-B14F-4D97-AF65-F5344CB8AC3E}">
        <p14:creationId xmlns:p14="http://schemas.microsoft.com/office/powerpoint/2010/main" val="36349296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Student task</a:t>
            </a:r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B1AB2DE2-BFB4-403B-9976-58C0812A00AF}"/>
              </a:ext>
            </a:extLst>
          </p:cNvPr>
          <p:cNvSpPr txBox="1"/>
          <p:nvPr/>
        </p:nvSpPr>
        <p:spPr>
          <a:xfrm>
            <a:off x="457200" y="1605600"/>
            <a:ext cx="8229600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de-DE" sz="1800" b="1" dirty="0">
                <a:latin typeface="Calibri" panose="020F0502020204030204" pitchFamily="34" charset="0"/>
                <a:cs typeface="Calibri" panose="020F0502020204030204" pitchFamily="34" charset="0"/>
              </a:rPr>
              <a:t>Task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de-DE" sz="1800" b="1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: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What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running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time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of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heapsort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on an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array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that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already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in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increasing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order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?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What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about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decreasing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order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?</a:t>
            </a:r>
            <a:endParaRPr lang="de-DE" sz="1800" dirty="0"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746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Grading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955280" cy="1638532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Final oral exam: 33%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Homework: 34%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In-class participation: 33%</a:t>
            </a: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14E49BE6-4E85-4362-BFEA-68298FDC1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975759"/>
              </p:ext>
            </p:extLst>
          </p:nvPr>
        </p:nvGraphicFramePr>
        <p:xfrm>
          <a:off x="2402840" y="2735247"/>
          <a:ext cx="4064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1515350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03967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10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90 - 100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(Excellent)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551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80 - 89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(Good)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476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70 - 79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(Average)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324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60 - 69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 (Sufficient)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079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&lt; 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 (Fail)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208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728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4390</Words>
  <Application>Microsoft Macintosh PowerPoint</Application>
  <PresentationFormat>On-screen Show (4:3)</PresentationFormat>
  <Paragraphs>1853</Paragraphs>
  <Slides>87</Slides>
  <Notes>87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87</vt:i4>
      </vt:variant>
    </vt:vector>
  </HeadingPairs>
  <TitlesOfParts>
    <vt:vector size="95" baseType="lpstr">
      <vt:lpstr>Arial</vt:lpstr>
      <vt:lpstr>Consolas</vt:lpstr>
      <vt:lpstr>Calibri</vt:lpstr>
      <vt:lpstr>Cambria Math</vt:lpstr>
      <vt:lpstr>Blackadder ITC</vt:lpstr>
      <vt:lpstr>Wingdings</vt:lpstr>
      <vt:lpstr>Office Theme</vt:lpstr>
      <vt:lpstr>1_Office Theme</vt:lpstr>
      <vt:lpstr>Algorithms and Data Structures </vt:lpstr>
      <vt:lpstr>Outline</vt:lpstr>
      <vt:lpstr>Course organization</vt:lpstr>
      <vt:lpstr>Lecturer</vt:lpstr>
      <vt:lpstr>Course context</vt:lpstr>
      <vt:lpstr>Course goals</vt:lpstr>
      <vt:lpstr>Course workload</vt:lpstr>
      <vt:lpstr>Grading</vt:lpstr>
      <vt:lpstr>Grading</vt:lpstr>
      <vt:lpstr>Academic Misconduct</vt:lpstr>
      <vt:lpstr>Course schedule</vt:lpstr>
      <vt:lpstr>Course schedule</vt:lpstr>
      <vt:lpstr>Course logistics</vt:lpstr>
      <vt:lpstr>Question policy</vt:lpstr>
      <vt:lpstr>Recap of algorithms: Exhaustive enumeration</vt:lpstr>
      <vt:lpstr>Square root</vt:lpstr>
      <vt:lpstr>Algorithm</vt:lpstr>
      <vt:lpstr>Square root algorithm</vt:lpstr>
      <vt:lpstr>Recap of algorithms: Gradient descent</vt:lpstr>
      <vt:lpstr>Least squares</vt:lpstr>
      <vt:lpstr>Least squares</vt:lpstr>
      <vt:lpstr>Example of the approximation error</vt:lpstr>
      <vt:lpstr>Least squares</vt:lpstr>
      <vt:lpstr>Gradient descent</vt:lpstr>
      <vt:lpstr>Gradient descent</vt:lpstr>
      <vt:lpstr>Recap of algorithms: 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Example of merging</vt:lpstr>
      <vt:lpstr>Merge sort</vt:lpstr>
      <vt:lpstr>Data structures and algorithms</vt:lpstr>
      <vt:lpstr>Close relation between data structures and algorithms</vt:lpstr>
      <vt:lpstr>(Binary) heap</vt:lpstr>
      <vt:lpstr>Parent node, left and right nodes</vt:lpstr>
      <vt:lpstr>Parent node, left and right nodes</vt:lpstr>
      <vt:lpstr>Heap property (max-heap)</vt:lpstr>
      <vt:lpstr>Heapifying</vt:lpstr>
      <vt:lpstr>Heapifying</vt:lpstr>
      <vt:lpstr>Heapifying</vt:lpstr>
      <vt:lpstr>Heapifying</vt:lpstr>
      <vt:lpstr>Heapifying</vt:lpstr>
      <vt:lpstr>Heapifying</vt:lpstr>
      <vt:lpstr>Heapifying</vt:lpstr>
      <vt:lpstr>Heapifying</vt:lpstr>
      <vt:lpstr>Heapifying</vt:lpstr>
      <vt:lpstr>Heapifying</vt:lpstr>
      <vt:lpstr>Heapifying</vt:lpstr>
      <vt:lpstr>Complexity of heapifying</vt:lpstr>
      <vt:lpstr>Exercise</vt:lpstr>
      <vt:lpstr>Student task</vt:lpstr>
      <vt:lpstr>Build heap</vt:lpstr>
      <vt:lpstr>Build heap</vt:lpstr>
      <vt:lpstr>Build heap</vt:lpstr>
      <vt:lpstr>Build heap</vt:lpstr>
      <vt:lpstr>Build heap</vt:lpstr>
      <vt:lpstr>Build heap</vt:lpstr>
      <vt:lpstr>Build heap</vt:lpstr>
      <vt:lpstr>Complexity of heap building</vt:lpstr>
      <vt:lpstr>Exercise</vt:lpstr>
      <vt:lpstr>Student task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Complexity of heapsort</vt:lpstr>
      <vt:lpstr>Exercise</vt:lpstr>
      <vt:lpstr>Student task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 Basics of Computer Programming</dc:title>
  <dc:creator>Lyndon Nixon</dc:creator>
  <cp:lastModifiedBy>Ingo Frommholz</cp:lastModifiedBy>
  <cp:revision>863</cp:revision>
  <dcterms:modified xsi:type="dcterms:W3CDTF">2025-03-02T20:52:18Z</dcterms:modified>
</cp:coreProperties>
</file>